
<file path=[Content_Types].xml><?xml version="1.0" encoding="utf-8"?>
<Types xmlns="http://schemas.openxmlformats.org/package/2006/content-types">
  <Default Extension="png" ContentType="image/png"/>
  <Default Extension="mp3" ContentType="audio/mpeg"/>
  <Default Extension="wmf" ContentType="image/x-wmf"/>
  <Default Extension="jpeg" ContentType="image/jpeg"/>
  <Default Extension="rels" ContentType="application/vnd.openxmlformats-package.relationships+xml"/>
  <Default Extension="xml" ContentType="application/xml"/>
  <Default Extension="wav" ContentType="audio/wav"/>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7"/>
  </p:notesMasterIdLst>
  <p:sldIdLst>
    <p:sldId id="258" r:id="rId2"/>
    <p:sldId id="297" r:id="rId3"/>
    <p:sldId id="256" r:id="rId4"/>
    <p:sldId id="289" r:id="rId5"/>
    <p:sldId id="260" r:id="rId6"/>
    <p:sldId id="261" r:id="rId7"/>
    <p:sldId id="265" r:id="rId8"/>
    <p:sldId id="262" r:id="rId9"/>
    <p:sldId id="268" r:id="rId10"/>
    <p:sldId id="266" r:id="rId11"/>
    <p:sldId id="271" r:id="rId12"/>
    <p:sldId id="272" r:id="rId13"/>
    <p:sldId id="274" r:id="rId14"/>
    <p:sldId id="275" r:id="rId15"/>
    <p:sldId id="276" r:id="rId16"/>
    <p:sldId id="278" r:id="rId17"/>
    <p:sldId id="277" r:id="rId18"/>
    <p:sldId id="279" r:id="rId19"/>
    <p:sldId id="280" r:id="rId20"/>
    <p:sldId id="281" r:id="rId21"/>
    <p:sldId id="282" r:id="rId22"/>
    <p:sldId id="287" r:id="rId23"/>
    <p:sldId id="288" r:id="rId24"/>
    <p:sldId id="283" r:id="rId25"/>
    <p:sldId id="284" r:id="rId26"/>
    <p:sldId id="290" r:id="rId27"/>
    <p:sldId id="291" r:id="rId28"/>
    <p:sldId id="292" r:id="rId29"/>
    <p:sldId id="293" r:id="rId30"/>
    <p:sldId id="294" r:id="rId31"/>
    <p:sldId id="298" r:id="rId32"/>
    <p:sldId id="315" r:id="rId33"/>
    <p:sldId id="316" r:id="rId34"/>
    <p:sldId id="317" r:id="rId35"/>
    <p:sldId id="318" r:id="rId36"/>
    <p:sldId id="319" r:id="rId37"/>
    <p:sldId id="320" r:id="rId38"/>
    <p:sldId id="321" r:id="rId39"/>
    <p:sldId id="322" r:id="rId40"/>
    <p:sldId id="323" r:id="rId41"/>
    <p:sldId id="324" r:id="rId42"/>
    <p:sldId id="325" r:id="rId43"/>
    <p:sldId id="326" r:id="rId44"/>
    <p:sldId id="327" r:id="rId45"/>
    <p:sldId id="328"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463FC"/>
    <a:srgbClr val="FFC7EF"/>
    <a:srgbClr val="FE32ED"/>
    <a:srgbClr val="FFE0FA"/>
    <a:srgbClr val="00FEE9"/>
    <a:srgbClr val="FE5432"/>
    <a:srgbClr val="A096FF"/>
    <a:srgbClr val="E6F89C"/>
    <a:srgbClr val="37F9E5"/>
    <a:srgbClr val="34C1F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1" autoAdjust="0"/>
    <p:restoredTop sz="94660"/>
  </p:normalViewPr>
  <p:slideViewPr>
    <p:cSldViewPr snapToGrid="0">
      <p:cViewPr varScale="1">
        <p:scale>
          <a:sx n="71" d="100"/>
          <a:sy n="71" d="100"/>
        </p:scale>
        <p:origin x="108"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C6BE64E-276A-4A00-B9BC-9582146895A8}" type="datetimeFigureOut">
              <a:rPr lang="en-US" smtClean="0"/>
              <a:t>11/10/2021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EFAF6F7-435C-42E6-A257-6F0BD6334C7D}" type="slidenum">
              <a:rPr lang="en-US" smtClean="0"/>
              <a:t>‹#›</a:t>
            </a:fld>
            <a:endParaRPr lang="en-US"/>
          </a:p>
        </p:txBody>
      </p:sp>
    </p:spTree>
    <p:extLst>
      <p:ext uri="{BB962C8B-B14F-4D97-AF65-F5344CB8AC3E}">
        <p14:creationId xmlns:p14="http://schemas.microsoft.com/office/powerpoint/2010/main" val="17032708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fld id="{8E734D7E-DDC1-43BA-BA84-4A1CFE3D3418}" type="slidenum">
              <a:rPr lang="zh-CN" altLang="en-US" sz="1200">
                <a:latin typeface="Calibri" panose="020F0502020204030204" pitchFamily="34" charset="0"/>
                <a:ea typeface="宋体" panose="02010600030101010101" pitchFamily="2" charset="-122"/>
              </a:rPr>
              <a:pPr/>
              <a:t>32</a:t>
            </a:fld>
            <a:endParaRPr lang="zh-CN" altLang="en-US" sz="1200">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8426626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5909087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defTabSz="914400">
              <a:defRPr/>
            </a:pPr>
            <a:fld id="{A5025CEC-2ABC-4E79-BB53-CF7F3C7D9C4B}" type="slidenum">
              <a:rPr lang="zh-CN" altLang="en-US" smtClean="0">
                <a:solidFill>
                  <a:prstClr val="black"/>
                </a:solidFill>
                <a:latin typeface="Calibri"/>
                <a:ea typeface="宋体" panose="02010600030101010101" pitchFamily="2" charset="-122"/>
              </a:rPr>
              <a:pPr defTabSz="914400">
                <a:defRPr/>
              </a:pPr>
              <a:t>39</a:t>
            </a:fld>
            <a:endParaRPr lang="zh-CN" altLang="en-US">
              <a:solidFill>
                <a:prstClr val="black"/>
              </a:solidFill>
              <a:latin typeface="Calibri"/>
              <a:ea typeface="宋体" panose="02010600030101010101" pitchFamily="2" charset="-122"/>
            </a:endParaRPr>
          </a:p>
        </p:txBody>
      </p:sp>
    </p:spTree>
    <p:extLst>
      <p:ext uri="{BB962C8B-B14F-4D97-AF65-F5344CB8AC3E}">
        <p14:creationId xmlns:p14="http://schemas.microsoft.com/office/powerpoint/2010/main" val="26636027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025CEC-2ABC-4E79-BB53-CF7F3C7D9C4B}"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2030898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025CEC-2ABC-4E79-BB53-CF7F3C7D9C4B}"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5290803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fld id="{793AD677-048F-409F-AACD-0A0B5EF61C8C}" type="slidenum">
              <a:rPr lang="zh-CN" altLang="en-US" smtClean="0"/>
              <a:t>44</a:t>
            </a:fld>
            <a:endParaRPr lang="zh-CN" altLang="en-US"/>
          </a:p>
        </p:txBody>
      </p:sp>
    </p:spTree>
    <p:extLst>
      <p:ext uri="{BB962C8B-B14F-4D97-AF65-F5344CB8AC3E}">
        <p14:creationId xmlns:p14="http://schemas.microsoft.com/office/powerpoint/2010/main" val="15958908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3A1C593-65D0-4073-BCC9-577B9352EA97}" type="datetimeFigureOut">
              <a:rPr lang="en-US" smtClean="0"/>
              <a:t>11/10/2021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transition spd="slow">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A1C593-65D0-4073-BCC9-577B9352EA97}" type="datetimeFigureOut">
              <a:rPr lang="en-US" smtClean="0"/>
              <a:t>11/10/2021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A1C593-65D0-4073-BCC9-577B9352EA97}" type="datetimeFigureOut">
              <a:rPr lang="en-US" smtClean="0"/>
              <a:t>11/10/2021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A1C593-65D0-4073-BCC9-577B9352EA97}" type="datetimeFigureOut">
              <a:rPr lang="en-US" smtClean="0"/>
              <a:t>11/10/2021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3A1C593-65D0-4073-BCC9-577B9352EA97}" type="datetimeFigureOut">
              <a:rPr lang="en-US" smtClean="0"/>
              <a:t>11/10/2021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3A1C593-65D0-4073-BCC9-577B9352EA97}" type="datetimeFigureOut">
              <a:rPr lang="en-US" smtClean="0"/>
              <a:t>11/10/2021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3A1C593-65D0-4073-BCC9-577B9352EA97}" type="datetimeFigureOut">
              <a:rPr lang="en-US" smtClean="0"/>
              <a:t>11/10/2021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3A1C593-65D0-4073-BCC9-577B9352EA97}" type="datetimeFigureOut">
              <a:rPr lang="en-US" smtClean="0"/>
              <a:t>11/10/2021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transitio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3A1C593-65D0-4073-BCC9-577B9352EA97}" type="datetimeFigureOut">
              <a:rPr lang="en-US" smtClean="0"/>
              <a:t>11/10/2021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3A1C593-65D0-4073-BCC9-577B9352EA97}" type="datetimeFigureOut">
              <a:rPr lang="en-US" smtClean="0"/>
              <a:t>11/10/2021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3A1C593-65D0-4073-BCC9-577B9352EA97}" type="datetimeFigureOut">
              <a:rPr lang="en-US" smtClean="0"/>
              <a:t>11/10/2021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transition spd="slow">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A1C593-65D0-4073-BCC9-577B9352EA97}" type="datetimeFigureOut">
              <a:rPr lang="en-US" smtClean="0"/>
              <a:t>11/10/2021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B618960-8005-486C-9A75-10CB2AAC16F9}"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wmf"/></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Layout" Target="../slideLayouts/slideLayout2.xml"/><Relationship Id="rId1" Type="http://schemas.openxmlformats.org/officeDocument/2006/relationships/tags" Target="../tags/tag5.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slideLayout" Target="../slideLayouts/slideLayout2.xml"/><Relationship Id="rId1" Type="http://schemas.openxmlformats.org/officeDocument/2006/relationships/tags" Target="../tags/tag6.xml"/></Relationships>
</file>

<file path=ppt/slides/_rels/slide1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slideLayout" Target="../slideLayouts/slideLayout2.xml"/><Relationship Id="rId1" Type="http://schemas.openxmlformats.org/officeDocument/2006/relationships/tags" Target="../tags/tag7.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slideLayout" Target="../slideLayouts/slideLayout2.xml"/><Relationship Id="rId1" Type="http://schemas.openxmlformats.org/officeDocument/2006/relationships/tags" Target="../tags/tag8.xml"/></Relationships>
</file>

<file path=ppt/slides/_rels/slide1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slideLayout" Target="../slideLayouts/slideLayout2.xml"/><Relationship Id="rId1" Type="http://schemas.openxmlformats.org/officeDocument/2006/relationships/tags" Target="../tags/tag9.xml"/></Relationships>
</file>

<file path=ppt/slides/_rels/slide2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slideLayout" Target="../slideLayouts/slideLayout2.xml"/><Relationship Id="rId1" Type="http://schemas.openxmlformats.org/officeDocument/2006/relationships/tags" Target="../tags/tag10.xml"/></Relationships>
</file>

<file path=ppt/slides/_rels/slide2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slideLayout" Target="../slideLayouts/slideLayout2.xml"/><Relationship Id="rId1" Type="http://schemas.openxmlformats.org/officeDocument/2006/relationships/tags" Target="../tags/tag11.xml"/></Relationships>
</file>

<file path=ppt/slides/_rels/slide2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slideLayout" Target="../slideLayouts/slideLayout2.xml"/><Relationship Id="rId1" Type="http://schemas.openxmlformats.org/officeDocument/2006/relationships/tags" Target="../tags/tag12.xml"/></Relationships>
</file>

<file path=ppt/slides/_rels/slide2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slideLayout" Target="../slideLayouts/slideLayout2.xml"/><Relationship Id="rId1" Type="http://schemas.openxmlformats.org/officeDocument/2006/relationships/tags" Target="../tags/tag13.xml"/></Relationships>
</file>

<file path=ppt/slides/_rels/slide2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28.xml.rels><?xml version="1.0" encoding="UTF-8" standalone="yes"?>
<Relationships xmlns="http://schemas.openxmlformats.org/package/2006/relationships"><Relationship Id="rId8" Type="http://schemas.openxmlformats.org/officeDocument/2006/relationships/slide" Target="slide16.xml"/><Relationship Id="rId3" Type="http://schemas.openxmlformats.org/officeDocument/2006/relationships/image" Target="../media/image21.png"/><Relationship Id="rId7" Type="http://schemas.openxmlformats.org/officeDocument/2006/relationships/image" Target="../media/image24.gif"/><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slide" Target="slide15.xml"/><Relationship Id="rId5" Type="http://schemas.openxmlformats.org/officeDocument/2006/relationships/image" Target="../media/image23.png"/><Relationship Id="rId4" Type="http://schemas.openxmlformats.org/officeDocument/2006/relationships/image" Target="../media/image22.png"/></Relationships>
</file>

<file path=ppt/slides/_rels/slide29.xml.rels><?xml version="1.0" encoding="UTF-8" standalone="yes"?>
<Relationships xmlns="http://schemas.openxmlformats.org/package/2006/relationships"><Relationship Id="rId3" Type="http://schemas.openxmlformats.org/officeDocument/2006/relationships/slide" Target="slide15.xml"/><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4.gif"/></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slide" Target="slide15.xml"/><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4.gif"/></Relationships>
</file>

<file path=ppt/slides/_rels/slide3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2.png"/><Relationship Id="rId2" Type="http://schemas.openxmlformats.org/officeDocument/2006/relationships/audio" Target="../media/media1.mp3"/><Relationship Id="rId1" Type="http://schemas.microsoft.com/office/2007/relationships/media" Target="../media/media1.mp3"/><Relationship Id="rId6" Type="http://schemas.microsoft.com/office/2007/relationships/hdphoto" Target="../media/hdphoto1.wdp"/><Relationship Id="rId5" Type="http://schemas.openxmlformats.org/officeDocument/2006/relationships/image" Target="../media/image31.png"/><Relationship Id="rId4" Type="http://schemas.openxmlformats.org/officeDocument/2006/relationships/slide" Target="slide1.xml"/></Relationships>
</file>

<file path=ppt/slides/_rels/slide34.xml.rels><?xml version="1.0" encoding="UTF-8" standalone="yes"?>
<Relationships xmlns="http://schemas.openxmlformats.org/package/2006/relationships"><Relationship Id="rId8" Type="http://schemas.microsoft.com/office/2007/relationships/hdphoto" Target="../media/hdphoto2.wdp"/><Relationship Id="rId3" Type="http://schemas.microsoft.com/office/2007/relationships/media" Target="../media/media3.mp3"/><Relationship Id="rId7" Type="http://schemas.openxmlformats.org/officeDocument/2006/relationships/image" Target="../media/image34.png"/><Relationship Id="rId12" Type="http://schemas.openxmlformats.org/officeDocument/2006/relationships/image" Target="../media/image32.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3.jpeg"/><Relationship Id="rId11" Type="http://schemas.openxmlformats.org/officeDocument/2006/relationships/image" Target="../media/image36.png"/><Relationship Id="rId5" Type="http://schemas.openxmlformats.org/officeDocument/2006/relationships/slideLayout" Target="../slideLayouts/slideLayout7.xml"/><Relationship Id="rId10" Type="http://schemas.microsoft.com/office/2007/relationships/hdphoto" Target="../media/hdphoto3.wdp"/><Relationship Id="rId4" Type="http://schemas.openxmlformats.org/officeDocument/2006/relationships/audio" Target="../media/media3.mp3"/><Relationship Id="rId9" Type="http://schemas.openxmlformats.org/officeDocument/2006/relationships/image" Target="../media/image35.png"/></Relationships>
</file>

<file path=ppt/slides/_rels/slide35.xml.rels><?xml version="1.0" encoding="UTF-8" standalone="yes"?>
<Relationships xmlns="http://schemas.openxmlformats.org/package/2006/relationships"><Relationship Id="rId8" Type="http://schemas.microsoft.com/office/2007/relationships/hdphoto" Target="../media/hdphoto2.wdp"/><Relationship Id="rId3" Type="http://schemas.microsoft.com/office/2007/relationships/media" Target="../media/media3.mp3"/><Relationship Id="rId7" Type="http://schemas.openxmlformats.org/officeDocument/2006/relationships/image" Target="../media/image34.png"/><Relationship Id="rId12" Type="http://schemas.openxmlformats.org/officeDocument/2006/relationships/image" Target="../media/image32.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3.jpeg"/><Relationship Id="rId11" Type="http://schemas.openxmlformats.org/officeDocument/2006/relationships/image" Target="../media/image36.png"/><Relationship Id="rId5" Type="http://schemas.openxmlformats.org/officeDocument/2006/relationships/slideLayout" Target="../slideLayouts/slideLayout7.xml"/><Relationship Id="rId10" Type="http://schemas.microsoft.com/office/2007/relationships/hdphoto" Target="../media/hdphoto3.wdp"/><Relationship Id="rId4" Type="http://schemas.openxmlformats.org/officeDocument/2006/relationships/audio" Target="../media/media3.mp3"/><Relationship Id="rId9" Type="http://schemas.openxmlformats.org/officeDocument/2006/relationships/image" Target="../media/image35.png"/></Relationships>
</file>

<file path=ppt/slides/_rels/slide36.xml.rels><?xml version="1.0" encoding="UTF-8" standalone="yes"?>
<Relationships xmlns="http://schemas.openxmlformats.org/package/2006/relationships"><Relationship Id="rId8" Type="http://schemas.microsoft.com/office/2007/relationships/hdphoto" Target="../media/hdphoto2.wdp"/><Relationship Id="rId3" Type="http://schemas.microsoft.com/office/2007/relationships/media" Target="../media/media3.mp3"/><Relationship Id="rId7" Type="http://schemas.openxmlformats.org/officeDocument/2006/relationships/image" Target="../media/image34.png"/><Relationship Id="rId12" Type="http://schemas.openxmlformats.org/officeDocument/2006/relationships/image" Target="../media/image32.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3.jpeg"/><Relationship Id="rId11" Type="http://schemas.openxmlformats.org/officeDocument/2006/relationships/image" Target="../media/image36.png"/><Relationship Id="rId5" Type="http://schemas.openxmlformats.org/officeDocument/2006/relationships/slideLayout" Target="../slideLayouts/slideLayout7.xml"/><Relationship Id="rId10" Type="http://schemas.microsoft.com/office/2007/relationships/hdphoto" Target="../media/hdphoto3.wdp"/><Relationship Id="rId4" Type="http://schemas.openxmlformats.org/officeDocument/2006/relationships/audio" Target="../media/media3.mp3"/><Relationship Id="rId9" Type="http://schemas.openxmlformats.org/officeDocument/2006/relationships/image" Target="../media/image35.png"/></Relationships>
</file>

<file path=ppt/slides/_rels/slide37.xml.rels><?xml version="1.0" encoding="UTF-8" standalone="yes"?>
<Relationships xmlns="http://schemas.openxmlformats.org/package/2006/relationships"><Relationship Id="rId8" Type="http://schemas.microsoft.com/office/2007/relationships/hdphoto" Target="../media/hdphoto2.wdp"/><Relationship Id="rId3" Type="http://schemas.microsoft.com/office/2007/relationships/media" Target="../media/media3.mp3"/><Relationship Id="rId7" Type="http://schemas.openxmlformats.org/officeDocument/2006/relationships/image" Target="../media/image34.png"/><Relationship Id="rId12" Type="http://schemas.openxmlformats.org/officeDocument/2006/relationships/image" Target="../media/image32.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3.jpeg"/><Relationship Id="rId11" Type="http://schemas.openxmlformats.org/officeDocument/2006/relationships/image" Target="../media/image36.png"/><Relationship Id="rId5" Type="http://schemas.openxmlformats.org/officeDocument/2006/relationships/slideLayout" Target="../slideLayouts/slideLayout7.xml"/><Relationship Id="rId10" Type="http://schemas.microsoft.com/office/2007/relationships/hdphoto" Target="../media/hdphoto3.wdp"/><Relationship Id="rId4" Type="http://schemas.openxmlformats.org/officeDocument/2006/relationships/audio" Target="../media/media3.mp3"/><Relationship Id="rId9" Type="http://schemas.openxmlformats.org/officeDocument/2006/relationships/image" Target="../media/image35.png"/></Relationships>
</file>

<file path=ppt/slides/_rels/slide38.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40.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39.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44.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4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4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image" Target="../media/image47.png"/><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5.xml.rels><?xml version="1.0" encoding="UTF-8" standalone="yes"?>
<Relationships xmlns="http://schemas.openxmlformats.org/package/2006/relationships"><Relationship Id="rId3" Type="http://schemas.openxmlformats.org/officeDocument/2006/relationships/image" Target="../media/image10.wmf"/><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4.xml"/><Relationship Id="rId1" Type="http://schemas.openxmlformats.org/officeDocument/2006/relationships/tags" Target="../tags/tag2.xml"/><Relationship Id="rId5" Type="http://schemas.openxmlformats.org/officeDocument/2006/relationships/image" Target="../media/image13.GIF"/><Relationship Id="rId4" Type="http://schemas.openxmlformats.org/officeDocument/2006/relationships/image" Target="../media/image12.jpeg"/></Relationships>
</file>

<file path=ppt/slides/_rels/slide7.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slideLayout" Target="../slideLayouts/slideLayout2.xml"/><Relationship Id="rId1" Type="http://schemas.openxmlformats.org/officeDocument/2006/relationships/tags" Target="../tags/tag3.xml"/><Relationship Id="rId4" Type="http://schemas.openxmlformats.org/officeDocument/2006/relationships/image" Target="../media/image14.jpeg"/></Relationships>
</file>

<file path=ppt/slides/_rels/slide8.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slideLayout" Target="../slideLayouts/slideLayout4.xml"/><Relationship Id="rId1" Type="http://schemas.openxmlformats.org/officeDocument/2006/relationships/tags" Target="../tags/tag4.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2.jpeg"/><Relationship Id="rId1" Type="http://schemas.openxmlformats.org/officeDocument/2006/relationships/slideLayout" Target="../slideLayouts/slideLayout4.xml"/><Relationship Id="rId5" Type="http://schemas.openxmlformats.org/officeDocument/2006/relationships/image" Target="../media/image13.GIF"/><Relationship Id="rId4" Type="http://schemas.openxmlformats.org/officeDocument/2006/relationships/image" Target="../media/image15.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Text Box 3"/>
          <p:cNvSpPr txBox="1"/>
          <p:nvPr/>
        </p:nvSpPr>
        <p:spPr>
          <a:xfrm>
            <a:off x="5215731" y="44849"/>
            <a:ext cx="1760537" cy="584775"/>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eaLnBrk="1" hangingPunct="1">
              <a:spcBef>
                <a:spcPct val="50000"/>
              </a:spcBef>
              <a:buNone/>
            </a:pPr>
            <a:r>
              <a:rPr lang="en-US" altLang="en-US" b="1" u="sng" dirty="0">
                <a:solidFill>
                  <a:srgbClr val="0000FF"/>
                </a:solidFill>
                <a:latin typeface="Times New Roman" panose="02020603050405020304" pitchFamily="18" charset="0"/>
              </a:rPr>
              <a:t>Tập đọc</a:t>
            </a:r>
          </a:p>
        </p:txBody>
      </p:sp>
      <p:sp>
        <p:nvSpPr>
          <p:cNvPr id="3075" name="WordArt 4"/>
          <p:cNvSpPr>
            <a:spLocks noTextEdit="1"/>
          </p:cNvSpPr>
          <p:nvPr/>
        </p:nvSpPr>
        <p:spPr>
          <a:xfrm>
            <a:off x="3867759" y="639302"/>
            <a:ext cx="4663991" cy="457200"/>
          </a:xfrm>
          <a:prstGeom prst="rect">
            <a:avLst/>
          </a:prstGeom>
        </p:spPr>
        <p:txBody>
          <a:bodyPr wrap="none" fromWordArt="1">
            <a:prstTxWarp prst="textPlain">
              <a:avLst>
                <a:gd name="adj" fmla="val 50000"/>
              </a:avLst>
            </a:prstTxWarp>
            <a:noAutofit/>
          </a:bodyPr>
          <a:lstStyle/>
          <a:p>
            <a:pPr algn="ctr"/>
            <a:r>
              <a:rPr lang="en-US" sz="2800" b="1" dirty="0" err="1">
                <a:solidFill>
                  <a:srgbClr val="FF0000"/>
                </a:solidFill>
                <a:effectLst>
                  <a:outerShdw dist="45791" dir="2021404" algn="ctr" rotWithShape="0">
                    <a:srgbClr val="B2B2B2">
                      <a:alpha val="79999"/>
                    </a:srgbClr>
                  </a:outerShdw>
                </a:effectLst>
                <a:latin typeface="Times New Roman" panose="02020603050405020304" pitchFamily="18" charset="0"/>
                <a:ea typeface="Times New Roman" panose="02020603050405020304" pitchFamily="18" charset="0"/>
              </a:rPr>
              <a:t>Bài</a:t>
            </a:r>
            <a:r>
              <a:rPr lang="en-US" sz="2800" b="1" dirty="0">
                <a:solidFill>
                  <a:srgbClr val="FF0000"/>
                </a:solidFill>
                <a:effectLst>
                  <a:outerShdw dist="45791" dir="2021404" algn="ctr" rotWithShape="0">
                    <a:srgbClr val="B2B2B2">
                      <a:alpha val="79999"/>
                    </a:srgbClr>
                  </a:outerShdw>
                </a:effectLst>
                <a:latin typeface="Times New Roman" panose="02020603050405020304" pitchFamily="18" charset="0"/>
                <a:ea typeface="Times New Roman" panose="02020603050405020304" pitchFamily="18" charset="0"/>
              </a:rPr>
              <a:t> </a:t>
            </a:r>
            <a:r>
              <a:rPr lang="en-US" sz="2800" b="1" dirty="0" err="1">
                <a:solidFill>
                  <a:srgbClr val="FF0000"/>
                </a:solidFill>
                <a:effectLst>
                  <a:outerShdw dist="45791" dir="2021404" algn="ctr" rotWithShape="0">
                    <a:srgbClr val="B2B2B2">
                      <a:alpha val="79999"/>
                    </a:srgbClr>
                  </a:outerShdw>
                </a:effectLst>
                <a:latin typeface="Times New Roman" panose="02020603050405020304" pitchFamily="18" charset="0"/>
                <a:ea typeface="Times New Roman" panose="02020603050405020304" pitchFamily="18" charset="0"/>
              </a:rPr>
              <a:t>tập</a:t>
            </a:r>
            <a:r>
              <a:rPr lang="en-US" sz="2800" b="1" dirty="0">
                <a:solidFill>
                  <a:srgbClr val="FF0000"/>
                </a:solidFill>
                <a:effectLst>
                  <a:outerShdw dist="45791" dir="2021404" algn="ctr" rotWithShape="0">
                    <a:srgbClr val="B2B2B2">
                      <a:alpha val="79999"/>
                    </a:srgbClr>
                  </a:outerShdw>
                </a:effectLst>
                <a:latin typeface="Times New Roman" panose="02020603050405020304" pitchFamily="18" charset="0"/>
                <a:ea typeface="Times New Roman" panose="02020603050405020304" pitchFamily="18" charset="0"/>
              </a:rPr>
              <a:t> </a:t>
            </a:r>
            <a:r>
              <a:rPr lang="en-US" sz="2800" b="1" dirty="0" err="1">
                <a:solidFill>
                  <a:srgbClr val="FF0000"/>
                </a:solidFill>
                <a:effectLst>
                  <a:outerShdw dist="45791" dir="2021404" algn="ctr" rotWithShape="0">
                    <a:srgbClr val="B2B2B2">
                      <a:alpha val="79999"/>
                    </a:srgbClr>
                  </a:outerShdw>
                </a:effectLst>
                <a:latin typeface="Times New Roman" panose="02020603050405020304" pitchFamily="18" charset="0"/>
                <a:ea typeface="Times New Roman" panose="02020603050405020304" pitchFamily="18" charset="0"/>
              </a:rPr>
              <a:t>làm</a:t>
            </a:r>
            <a:r>
              <a:rPr lang="en-US" sz="2800" b="1" dirty="0">
                <a:solidFill>
                  <a:srgbClr val="FF0000"/>
                </a:solidFill>
                <a:effectLst>
                  <a:outerShdw dist="45791" dir="2021404" algn="ctr" rotWithShape="0">
                    <a:srgbClr val="B2B2B2">
                      <a:alpha val="79999"/>
                    </a:srgbClr>
                  </a:outerShdw>
                </a:effectLst>
                <a:latin typeface="Times New Roman" panose="02020603050405020304" pitchFamily="18" charset="0"/>
                <a:ea typeface="Times New Roman" panose="02020603050405020304" pitchFamily="18" charset="0"/>
              </a:rPr>
              <a:t> </a:t>
            </a:r>
            <a:r>
              <a:rPr lang="en-US" sz="2800" b="1" dirty="0" err="1">
                <a:solidFill>
                  <a:srgbClr val="FF0000"/>
                </a:solidFill>
                <a:effectLst>
                  <a:outerShdw dist="45791" dir="2021404" algn="ctr" rotWithShape="0">
                    <a:srgbClr val="B2B2B2">
                      <a:alpha val="79999"/>
                    </a:srgbClr>
                  </a:outerShdw>
                </a:effectLst>
                <a:latin typeface="Times New Roman" panose="02020603050405020304" pitchFamily="18" charset="0"/>
                <a:ea typeface="Times New Roman" panose="02020603050405020304" pitchFamily="18" charset="0"/>
              </a:rPr>
              <a:t>văn</a:t>
            </a:r>
            <a:endParaRPr lang="en-US" sz="2800" b="1" dirty="0">
              <a:solidFill>
                <a:srgbClr val="FF0000"/>
              </a:solidFill>
              <a:effectLst>
                <a:outerShdw dist="45791" dir="2021404" algn="ctr" rotWithShape="0">
                  <a:srgbClr val="B2B2B2">
                    <a:alpha val="79999"/>
                  </a:srgbClr>
                </a:outerShdw>
              </a:effectLst>
              <a:latin typeface="Times New Roman" panose="02020603050405020304" pitchFamily="18" charset="0"/>
              <a:ea typeface="Times New Roman" panose="02020603050405020304" pitchFamily="18" charset="0"/>
            </a:endParaRPr>
          </a:p>
        </p:txBody>
      </p:sp>
      <p:pic>
        <p:nvPicPr>
          <p:cNvPr id="3076" name="Picture 3"/>
          <p:cNvPicPr>
            <a:picLocks noChangeAspect="1"/>
          </p:cNvPicPr>
          <p:nvPr/>
        </p:nvPicPr>
        <p:blipFill>
          <a:blip r:embed="rId2"/>
          <a:stretch>
            <a:fillRect/>
          </a:stretch>
        </p:blipFill>
        <p:spPr>
          <a:xfrm>
            <a:off x="890546" y="1078634"/>
            <a:ext cx="10217426" cy="5383127"/>
          </a:xfrm>
          <a:prstGeom prst="rect">
            <a:avLst/>
          </a:prstGeom>
          <a:noFill/>
          <a:ln w="9525">
            <a:noFill/>
          </a:ln>
        </p:spPr>
      </p:pic>
      <p:sp>
        <p:nvSpPr>
          <p:cNvPr id="1320" name="Google Shape;1320;p48"/>
          <p:cNvSpPr/>
          <p:nvPr/>
        </p:nvSpPr>
        <p:spPr>
          <a:xfrm>
            <a:off x="2814878" y="3394346"/>
            <a:ext cx="1052881" cy="892090"/>
          </a:xfrm>
          <a:custGeom>
            <a:avLst/>
            <a:gdLst/>
            <a:ahLst/>
            <a:cxnLst/>
            <a:rect l="l" t="t" r="r" b="b"/>
            <a:pathLst>
              <a:path w="41024" h="34759" extrusionOk="0">
                <a:moveTo>
                  <a:pt x="19597" y="0"/>
                </a:moveTo>
                <a:cubicBezTo>
                  <a:pt x="19529" y="0"/>
                  <a:pt x="19460" y="3"/>
                  <a:pt x="19390" y="10"/>
                </a:cubicBezTo>
                <a:cubicBezTo>
                  <a:pt x="18892" y="60"/>
                  <a:pt x="18393" y="309"/>
                  <a:pt x="18044" y="757"/>
                </a:cubicBezTo>
                <a:cubicBezTo>
                  <a:pt x="17695" y="1156"/>
                  <a:pt x="17546" y="1704"/>
                  <a:pt x="17596" y="2203"/>
                </a:cubicBezTo>
                <a:cubicBezTo>
                  <a:pt x="17646" y="2452"/>
                  <a:pt x="17695" y="2701"/>
                  <a:pt x="17845" y="2951"/>
                </a:cubicBezTo>
                <a:lnTo>
                  <a:pt x="17795" y="2951"/>
                </a:lnTo>
                <a:lnTo>
                  <a:pt x="17346" y="3449"/>
                </a:lnTo>
                <a:cubicBezTo>
                  <a:pt x="17197" y="3599"/>
                  <a:pt x="17047" y="3748"/>
                  <a:pt x="16898" y="3947"/>
                </a:cubicBezTo>
                <a:cubicBezTo>
                  <a:pt x="16300" y="4645"/>
                  <a:pt x="15751" y="5343"/>
                  <a:pt x="15203" y="6091"/>
                </a:cubicBezTo>
                <a:cubicBezTo>
                  <a:pt x="14854" y="6639"/>
                  <a:pt x="14455" y="7187"/>
                  <a:pt x="14107" y="7736"/>
                </a:cubicBezTo>
                <a:cubicBezTo>
                  <a:pt x="13907" y="8035"/>
                  <a:pt x="13708" y="8284"/>
                  <a:pt x="13558" y="8583"/>
                </a:cubicBezTo>
                <a:cubicBezTo>
                  <a:pt x="13359" y="8932"/>
                  <a:pt x="13159" y="9231"/>
                  <a:pt x="13010" y="9530"/>
                </a:cubicBezTo>
                <a:cubicBezTo>
                  <a:pt x="12860" y="9779"/>
                  <a:pt x="12761" y="9979"/>
                  <a:pt x="12611" y="10228"/>
                </a:cubicBezTo>
                <a:cubicBezTo>
                  <a:pt x="12511" y="10477"/>
                  <a:pt x="12412" y="10677"/>
                  <a:pt x="12312" y="10876"/>
                </a:cubicBezTo>
                <a:cubicBezTo>
                  <a:pt x="12163" y="11374"/>
                  <a:pt x="11963" y="11823"/>
                  <a:pt x="11764" y="12322"/>
                </a:cubicBezTo>
                <a:cubicBezTo>
                  <a:pt x="11365" y="13169"/>
                  <a:pt x="11066" y="14116"/>
                  <a:pt x="10767" y="15013"/>
                </a:cubicBezTo>
                <a:cubicBezTo>
                  <a:pt x="10617" y="15561"/>
                  <a:pt x="10518" y="16060"/>
                  <a:pt x="10368" y="16608"/>
                </a:cubicBezTo>
                <a:cubicBezTo>
                  <a:pt x="10318" y="16808"/>
                  <a:pt x="10268" y="17057"/>
                  <a:pt x="10219" y="17306"/>
                </a:cubicBezTo>
                <a:cubicBezTo>
                  <a:pt x="10169" y="17505"/>
                  <a:pt x="10119" y="17705"/>
                  <a:pt x="10069" y="17904"/>
                </a:cubicBezTo>
                <a:cubicBezTo>
                  <a:pt x="9870" y="18851"/>
                  <a:pt x="9720" y="19798"/>
                  <a:pt x="9670" y="20745"/>
                </a:cubicBezTo>
                <a:cubicBezTo>
                  <a:pt x="9620" y="21294"/>
                  <a:pt x="9620" y="21892"/>
                  <a:pt x="9620" y="22440"/>
                </a:cubicBezTo>
                <a:cubicBezTo>
                  <a:pt x="9620" y="22988"/>
                  <a:pt x="9670" y="23487"/>
                  <a:pt x="9720" y="24035"/>
                </a:cubicBezTo>
                <a:cubicBezTo>
                  <a:pt x="9720" y="24434"/>
                  <a:pt x="9720" y="24833"/>
                  <a:pt x="9770" y="25182"/>
                </a:cubicBezTo>
                <a:lnTo>
                  <a:pt x="9521" y="25331"/>
                </a:lnTo>
                <a:cubicBezTo>
                  <a:pt x="9072" y="25580"/>
                  <a:pt x="8673" y="25830"/>
                  <a:pt x="8275" y="26079"/>
                </a:cubicBezTo>
                <a:cubicBezTo>
                  <a:pt x="7826" y="26278"/>
                  <a:pt x="7427" y="26527"/>
                  <a:pt x="7078" y="26827"/>
                </a:cubicBezTo>
                <a:cubicBezTo>
                  <a:pt x="6680" y="27126"/>
                  <a:pt x="6281" y="27425"/>
                  <a:pt x="5882" y="27724"/>
                </a:cubicBezTo>
                <a:cubicBezTo>
                  <a:pt x="5433" y="27973"/>
                  <a:pt x="5085" y="28272"/>
                  <a:pt x="4686" y="28521"/>
                </a:cubicBezTo>
                <a:cubicBezTo>
                  <a:pt x="4437" y="28671"/>
                  <a:pt x="4237" y="28870"/>
                  <a:pt x="3988" y="29020"/>
                </a:cubicBezTo>
                <a:lnTo>
                  <a:pt x="3240" y="29618"/>
                </a:lnTo>
                <a:cubicBezTo>
                  <a:pt x="2792" y="29967"/>
                  <a:pt x="2293" y="30316"/>
                  <a:pt x="1845" y="30714"/>
                </a:cubicBezTo>
                <a:lnTo>
                  <a:pt x="1047" y="31412"/>
                </a:lnTo>
                <a:lnTo>
                  <a:pt x="947" y="31512"/>
                </a:lnTo>
                <a:lnTo>
                  <a:pt x="200" y="32160"/>
                </a:lnTo>
                <a:cubicBezTo>
                  <a:pt x="0" y="32359"/>
                  <a:pt x="0" y="32658"/>
                  <a:pt x="200" y="32808"/>
                </a:cubicBezTo>
                <a:cubicBezTo>
                  <a:pt x="299" y="32858"/>
                  <a:pt x="399" y="32908"/>
                  <a:pt x="499" y="32908"/>
                </a:cubicBezTo>
                <a:cubicBezTo>
                  <a:pt x="648" y="32908"/>
                  <a:pt x="748" y="32858"/>
                  <a:pt x="798" y="32758"/>
                </a:cubicBezTo>
                <a:lnTo>
                  <a:pt x="1446" y="32210"/>
                </a:lnTo>
                <a:lnTo>
                  <a:pt x="1545" y="32110"/>
                </a:lnTo>
                <a:lnTo>
                  <a:pt x="1745" y="31961"/>
                </a:lnTo>
                <a:lnTo>
                  <a:pt x="1795" y="31911"/>
                </a:lnTo>
                <a:lnTo>
                  <a:pt x="1944" y="31761"/>
                </a:lnTo>
                <a:lnTo>
                  <a:pt x="2542" y="31263"/>
                </a:lnTo>
                <a:lnTo>
                  <a:pt x="2443" y="31313"/>
                </a:lnTo>
                <a:cubicBezTo>
                  <a:pt x="2792" y="31014"/>
                  <a:pt x="3190" y="30764"/>
                  <a:pt x="3589" y="30465"/>
                </a:cubicBezTo>
                <a:cubicBezTo>
                  <a:pt x="3938" y="30166"/>
                  <a:pt x="4337" y="29867"/>
                  <a:pt x="4736" y="29568"/>
                </a:cubicBezTo>
                <a:cubicBezTo>
                  <a:pt x="5085" y="29319"/>
                  <a:pt x="5483" y="29070"/>
                  <a:pt x="5882" y="28820"/>
                </a:cubicBezTo>
                <a:cubicBezTo>
                  <a:pt x="6231" y="28521"/>
                  <a:pt x="6680" y="28272"/>
                  <a:pt x="7078" y="27973"/>
                </a:cubicBezTo>
                <a:cubicBezTo>
                  <a:pt x="7278" y="27823"/>
                  <a:pt x="7477" y="27624"/>
                  <a:pt x="7676" y="27475"/>
                </a:cubicBezTo>
                <a:cubicBezTo>
                  <a:pt x="7926" y="27375"/>
                  <a:pt x="8075" y="27225"/>
                  <a:pt x="8324" y="27076"/>
                </a:cubicBezTo>
                <a:cubicBezTo>
                  <a:pt x="8723" y="26827"/>
                  <a:pt x="9172" y="26577"/>
                  <a:pt x="9571" y="26378"/>
                </a:cubicBezTo>
                <a:lnTo>
                  <a:pt x="10119" y="26079"/>
                </a:lnTo>
                <a:lnTo>
                  <a:pt x="10318" y="26228"/>
                </a:lnTo>
                <a:cubicBezTo>
                  <a:pt x="10418" y="26278"/>
                  <a:pt x="10518" y="26378"/>
                  <a:pt x="10617" y="26478"/>
                </a:cubicBezTo>
                <a:cubicBezTo>
                  <a:pt x="10867" y="26677"/>
                  <a:pt x="11116" y="26876"/>
                  <a:pt x="11365" y="27026"/>
                </a:cubicBezTo>
                <a:cubicBezTo>
                  <a:pt x="11614" y="27225"/>
                  <a:pt x="11814" y="27425"/>
                  <a:pt x="12063" y="27624"/>
                </a:cubicBezTo>
                <a:lnTo>
                  <a:pt x="12910" y="28172"/>
                </a:lnTo>
                <a:cubicBezTo>
                  <a:pt x="13209" y="28372"/>
                  <a:pt x="13459" y="28571"/>
                  <a:pt x="13758" y="28770"/>
                </a:cubicBezTo>
                <a:cubicBezTo>
                  <a:pt x="14057" y="28970"/>
                  <a:pt x="14356" y="29119"/>
                  <a:pt x="14655" y="29269"/>
                </a:cubicBezTo>
                <a:cubicBezTo>
                  <a:pt x="14954" y="29468"/>
                  <a:pt x="15253" y="29618"/>
                  <a:pt x="15552" y="29767"/>
                </a:cubicBezTo>
                <a:cubicBezTo>
                  <a:pt x="15901" y="29917"/>
                  <a:pt x="16250" y="30066"/>
                  <a:pt x="16599" y="30166"/>
                </a:cubicBezTo>
                <a:lnTo>
                  <a:pt x="16499" y="30166"/>
                </a:lnTo>
                <a:cubicBezTo>
                  <a:pt x="16948" y="30316"/>
                  <a:pt x="17396" y="30465"/>
                  <a:pt x="17845" y="30665"/>
                </a:cubicBezTo>
                <a:cubicBezTo>
                  <a:pt x="18244" y="30864"/>
                  <a:pt x="18692" y="31014"/>
                  <a:pt x="19141" y="31163"/>
                </a:cubicBezTo>
                <a:cubicBezTo>
                  <a:pt x="19639" y="31313"/>
                  <a:pt x="19988" y="31412"/>
                  <a:pt x="20387" y="31562"/>
                </a:cubicBezTo>
                <a:cubicBezTo>
                  <a:pt x="20786" y="31662"/>
                  <a:pt x="21234" y="31811"/>
                  <a:pt x="21633" y="31911"/>
                </a:cubicBezTo>
                <a:lnTo>
                  <a:pt x="22979" y="32210"/>
                </a:lnTo>
                <a:cubicBezTo>
                  <a:pt x="23378" y="32310"/>
                  <a:pt x="23826" y="32409"/>
                  <a:pt x="24275" y="32459"/>
                </a:cubicBezTo>
                <a:cubicBezTo>
                  <a:pt x="24724" y="32559"/>
                  <a:pt x="25172" y="32658"/>
                  <a:pt x="25621" y="32708"/>
                </a:cubicBezTo>
                <a:cubicBezTo>
                  <a:pt x="26069" y="32808"/>
                  <a:pt x="26568" y="32858"/>
                  <a:pt x="27066" y="32908"/>
                </a:cubicBezTo>
                <a:cubicBezTo>
                  <a:pt x="27515" y="33007"/>
                  <a:pt x="27964" y="33057"/>
                  <a:pt x="28412" y="33107"/>
                </a:cubicBezTo>
                <a:cubicBezTo>
                  <a:pt x="28911" y="33157"/>
                  <a:pt x="29459" y="33257"/>
                  <a:pt x="29957" y="33257"/>
                </a:cubicBezTo>
                <a:cubicBezTo>
                  <a:pt x="30954" y="33356"/>
                  <a:pt x="31951" y="33356"/>
                  <a:pt x="32948" y="33406"/>
                </a:cubicBezTo>
                <a:cubicBezTo>
                  <a:pt x="33413" y="33406"/>
                  <a:pt x="33879" y="33428"/>
                  <a:pt x="34344" y="33428"/>
                </a:cubicBezTo>
                <a:cubicBezTo>
                  <a:pt x="34576" y="33428"/>
                  <a:pt x="34809" y="33423"/>
                  <a:pt x="35042" y="33406"/>
                </a:cubicBezTo>
                <a:lnTo>
                  <a:pt x="35839" y="33306"/>
                </a:lnTo>
                <a:cubicBezTo>
                  <a:pt x="35989" y="33755"/>
                  <a:pt x="36238" y="34104"/>
                  <a:pt x="36537" y="34353"/>
                </a:cubicBezTo>
                <a:cubicBezTo>
                  <a:pt x="36895" y="34627"/>
                  <a:pt x="37316" y="34759"/>
                  <a:pt x="37732" y="34759"/>
                </a:cubicBezTo>
                <a:cubicBezTo>
                  <a:pt x="38298" y="34759"/>
                  <a:pt x="38855" y="34514"/>
                  <a:pt x="39229" y="34054"/>
                </a:cubicBezTo>
                <a:cubicBezTo>
                  <a:pt x="39578" y="33605"/>
                  <a:pt x="39727" y="33107"/>
                  <a:pt x="39627" y="32609"/>
                </a:cubicBezTo>
                <a:cubicBezTo>
                  <a:pt x="39578" y="32110"/>
                  <a:pt x="39328" y="31662"/>
                  <a:pt x="38930" y="31362"/>
                </a:cubicBezTo>
                <a:cubicBezTo>
                  <a:pt x="38571" y="31088"/>
                  <a:pt x="38150" y="30957"/>
                  <a:pt x="37735" y="30957"/>
                </a:cubicBezTo>
                <a:cubicBezTo>
                  <a:pt x="37168" y="30957"/>
                  <a:pt x="36612" y="31201"/>
                  <a:pt x="36238" y="31662"/>
                </a:cubicBezTo>
                <a:cubicBezTo>
                  <a:pt x="36039" y="31911"/>
                  <a:pt x="35889" y="32210"/>
                  <a:pt x="35839" y="32509"/>
                </a:cubicBezTo>
                <a:lnTo>
                  <a:pt x="35739" y="32509"/>
                </a:lnTo>
                <a:cubicBezTo>
                  <a:pt x="35291" y="32509"/>
                  <a:pt x="34792" y="32559"/>
                  <a:pt x="34294" y="32559"/>
                </a:cubicBezTo>
                <a:cubicBezTo>
                  <a:pt x="33347" y="32559"/>
                  <a:pt x="32450" y="32559"/>
                  <a:pt x="31453" y="32509"/>
                </a:cubicBezTo>
                <a:cubicBezTo>
                  <a:pt x="30954" y="32509"/>
                  <a:pt x="30406" y="32459"/>
                  <a:pt x="29858" y="32409"/>
                </a:cubicBezTo>
                <a:cubicBezTo>
                  <a:pt x="29309" y="32359"/>
                  <a:pt x="28960" y="32359"/>
                  <a:pt x="28512" y="32260"/>
                </a:cubicBezTo>
                <a:cubicBezTo>
                  <a:pt x="28063" y="32210"/>
                  <a:pt x="27565" y="32110"/>
                  <a:pt x="27116" y="32060"/>
                </a:cubicBezTo>
                <a:cubicBezTo>
                  <a:pt x="26618" y="32010"/>
                  <a:pt x="26169" y="31961"/>
                  <a:pt x="25671" y="31861"/>
                </a:cubicBezTo>
                <a:lnTo>
                  <a:pt x="24375" y="31612"/>
                </a:lnTo>
                <a:cubicBezTo>
                  <a:pt x="23976" y="31562"/>
                  <a:pt x="23527" y="31462"/>
                  <a:pt x="23079" y="31362"/>
                </a:cubicBezTo>
                <a:lnTo>
                  <a:pt x="21783" y="31063"/>
                </a:lnTo>
                <a:cubicBezTo>
                  <a:pt x="21384" y="30964"/>
                  <a:pt x="20935" y="30814"/>
                  <a:pt x="20537" y="30665"/>
                </a:cubicBezTo>
                <a:cubicBezTo>
                  <a:pt x="20138" y="30565"/>
                  <a:pt x="19739" y="30465"/>
                  <a:pt x="19340" y="30316"/>
                </a:cubicBezTo>
                <a:lnTo>
                  <a:pt x="19390" y="30316"/>
                </a:lnTo>
                <a:lnTo>
                  <a:pt x="19141" y="30216"/>
                </a:lnTo>
                <a:lnTo>
                  <a:pt x="19241" y="30266"/>
                </a:lnTo>
                <a:lnTo>
                  <a:pt x="18991" y="30166"/>
                </a:lnTo>
                <a:lnTo>
                  <a:pt x="19041" y="30166"/>
                </a:lnTo>
                <a:cubicBezTo>
                  <a:pt x="18593" y="30017"/>
                  <a:pt x="18194" y="29817"/>
                  <a:pt x="17745" y="29668"/>
                </a:cubicBezTo>
                <a:lnTo>
                  <a:pt x="17147" y="29418"/>
                </a:lnTo>
                <a:cubicBezTo>
                  <a:pt x="16948" y="29319"/>
                  <a:pt x="16698" y="29269"/>
                  <a:pt x="16499" y="29169"/>
                </a:cubicBezTo>
                <a:cubicBezTo>
                  <a:pt x="16100" y="28970"/>
                  <a:pt x="15652" y="28770"/>
                  <a:pt x="15253" y="28521"/>
                </a:cubicBezTo>
                <a:cubicBezTo>
                  <a:pt x="14804" y="28322"/>
                  <a:pt x="14455" y="28123"/>
                  <a:pt x="14057" y="27873"/>
                </a:cubicBezTo>
                <a:cubicBezTo>
                  <a:pt x="13857" y="27724"/>
                  <a:pt x="13658" y="27574"/>
                  <a:pt x="13459" y="27425"/>
                </a:cubicBezTo>
                <a:lnTo>
                  <a:pt x="13459" y="27425"/>
                </a:lnTo>
                <a:lnTo>
                  <a:pt x="13558" y="27524"/>
                </a:lnTo>
                <a:lnTo>
                  <a:pt x="13359" y="27375"/>
                </a:lnTo>
                <a:lnTo>
                  <a:pt x="12611" y="26827"/>
                </a:lnTo>
                <a:lnTo>
                  <a:pt x="12163" y="26478"/>
                </a:lnTo>
                <a:lnTo>
                  <a:pt x="12163" y="26478"/>
                </a:lnTo>
                <a:cubicBezTo>
                  <a:pt x="12561" y="26627"/>
                  <a:pt x="12960" y="26827"/>
                  <a:pt x="13309" y="26976"/>
                </a:cubicBezTo>
                <a:cubicBezTo>
                  <a:pt x="13708" y="27126"/>
                  <a:pt x="14256" y="27325"/>
                  <a:pt x="14755" y="27475"/>
                </a:cubicBezTo>
                <a:cubicBezTo>
                  <a:pt x="15652" y="27774"/>
                  <a:pt x="16549" y="28023"/>
                  <a:pt x="17446" y="28222"/>
                </a:cubicBezTo>
                <a:cubicBezTo>
                  <a:pt x="17646" y="28272"/>
                  <a:pt x="17895" y="28322"/>
                  <a:pt x="18094" y="28372"/>
                </a:cubicBezTo>
                <a:lnTo>
                  <a:pt x="18792" y="28521"/>
                </a:lnTo>
                <a:cubicBezTo>
                  <a:pt x="19241" y="28621"/>
                  <a:pt x="19689" y="28671"/>
                  <a:pt x="20138" y="28770"/>
                </a:cubicBezTo>
                <a:cubicBezTo>
                  <a:pt x="21135" y="28920"/>
                  <a:pt x="22181" y="28970"/>
                  <a:pt x="23178" y="29020"/>
                </a:cubicBezTo>
                <a:cubicBezTo>
                  <a:pt x="23677" y="29020"/>
                  <a:pt x="24175" y="29070"/>
                  <a:pt x="24674" y="29070"/>
                </a:cubicBezTo>
                <a:cubicBezTo>
                  <a:pt x="25122" y="29119"/>
                  <a:pt x="25621" y="29119"/>
                  <a:pt x="26119" y="29119"/>
                </a:cubicBezTo>
                <a:lnTo>
                  <a:pt x="27515" y="29119"/>
                </a:lnTo>
                <a:lnTo>
                  <a:pt x="29010" y="29070"/>
                </a:lnTo>
                <a:cubicBezTo>
                  <a:pt x="30007" y="29020"/>
                  <a:pt x="30954" y="28970"/>
                  <a:pt x="31951" y="28820"/>
                </a:cubicBezTo>
                <a:cubicBezTo>
                  <a:pt x="32400" y="28721"/>
                  <a:pt x="32898" y="28671"/>
                  <a:pt x="33347" y="28571"/>
                </a:cubicBezTo>
                <a:cubicBezTo>
                  <a:pt x="33845" y="28521"/>
                  <a:pt x="34394" y="28422"/>
                  <a:pt x="34892" y="28322"/>
                </a:cubicBezTo>
                <a:cubicBezTo>
                  <a:pt x="35590" y="28172"/>
                  <a:pt x="36338" y="28023"/>
                  <a:pt x="37035" y="27774"/>
                </a:cubicBezTo>
                <a:lnTo>
                  <a:pt x="37434" y="27674"/>
                </a:lnTo>
                <a:cubicBezTo>
                  <a:pt x="37534" y="27873"/>
                  <a:pt x="37683" y="28023"/>
                  <a:pt x="37883" y="28172"/>
                </a:cubicBezTo>
                <a:cubicBezTo>
                  <a:pt x="38218" y="28466"/>
                  <a:pt x="38625" y="28583"/>
                  <a:pt x="39072" y="28583"/>
                </a:cubicBezTo>
                <a:cubicBezTo>
                  <a:pt x="39156" y="28583"/>
                  <a:pt x="39241" y="28579"/>
                  <a:pt x="39328" y="28571"/>
                </a:cubicBezTo>
                <a:cubicBezTo>
                  <a:pt x="39827" y="28521"/>
                  <a:pt x="40275" y="28222"/>
                  <a:pt x="40574" y="27873"/>
                </a:cubicBezTo>
                <a:cubicBezTo>
                  <a:pt x="40874" y="27425"/>
                  <a:pt x="41023" y="26926"/>
                  <a:pt x="40973" y="26428"/>
                </a:cubicBezTo>
                <a:cubicBezTo>
                  <a:pt x="40874" y="25929"/>
                  <a:pt x="40624" y="25481"/>
                  <a:pt x="40226" y="25182"/>
                </a:cubicBezTo>
                <a:cubicBezTo>
                  <a:pt x="39908" y="24904"/>
                  <a:pt x="39528" y="24753"/>
                  <a:pt x="39109" y="24753"/>
                </a:cubicBezTo>
                <a:cubicBezTo>
                  <a:pt x="39002" y="24753"/>
                  <a:pt x="38892" y="24763"/>
                  <a:pt x="38780" y="24783"/>
                </a:cubicBezTo>
                <a:cubicBezTo>
                  <a:pt x="38331" y="24833"/>
                  <a:pt x="37883" y="25082"/>
                  <a:pt x="37534" y="25481"/>
                </a:cubicBezTo>
                <a:cubicBezTo>
                  <a:pt x="37235" y="25879"/>
                  <a:pt x="37135" y="26378"/>
                  <a:pt x="37135" y="26876"/>
                </a:cubicBezTo>
                <a:lnTo>
                  <a:pt x="36786" y="26976"/>
                </a:lnTo>
                <a:cubicBezTo>
                  <a:pt x="36088" y="27175"/>
                  <a:pt x="35440" y="27375"/>
                  <a:pt x="34743" y="27524"/>
                </a:cubicBezTo>
                <a:cubicBezTo>
                  <a:pt x="34244" y="27574"/>
                  <a:pt x="33795" y="27624"/>
                  <a:pt x="33297" y="27724"/>
                </a:cubicBezTo>
                <a:cubicBezTo>
                  <a:pt x="32848" y="27823"/>
                  <a:pt x="32350" y="27873"/>
                  <a:pt x="31851" y="27973"/>
                </a:cubicBezTo>
                <a:cubicBezTo>
                  <a:pt x="30904" y="28073"/>
                  <a:pt x="29957" y="28123"/>
                  <a:pt x="28960" y="28172"/>
                </a:cubicBezTo>
                <a:lnTo>
                  <a:pt x="27465" y="28272"/>
                </a:lnTo>
                <a:lnTo>
                  <a:pt x="26020" y="28272"/>
                </a:lnTo>
                <a:cubicBezTo>
                  <a:pt x="25571" y="28272"/>
                  <a:pt x="25073" y="28272"/>
                  <a:pt x="24574" y="28222"/>
                </a:cubicBezTo>
                <a:lnTo>
                  <a:pt x="23079" y="28172"/>
                </a:lnTo>
                <a:cubicBezTo>
                  <a:pt x="22431" y="28123"/>
                  <a:pt x="21783" y="28073"/>
                  <a:pt x="21135" y="28023"/>
                </a:cubicBezTo>
                <a:cubicBezTo>
                  <a:pt x="20686" y="27973"/>
                  <a:pt x="20238" y="27923"/>
                  <a:pt x="19739" y="27823"/>
                </a:cubicBezTo>
                <a:lnTo>
                  <a:pt x="18393" y="27574"/>
                </a:lnTo>
                <a:cubicBezTo>
                  <a:pt x="17945" y="27475"/>
                  <a:pt x="17496" y="27375"/>
                  <a:pt x="17047" y="27275"/>
                </a:cubicBezTo>
                <a:cubicBezTo>
                  <a:pt x="16599" y="27126"/>
                  <a:pt x="16100" y="27026"/>
                  <a:pt x="15652" y="26876"/>
                </a:cubicBezTo>
                <a:cubicBezTo>
                  <a:pt x="15203" y="26727"/>
                  <a:pt x="14904" y="26627"/>
                  <a:pt x="14505" y="26527"/>
                </a:cubicBezTo>
                <a:cubicBezTo>
                  <a:pt x="14107" y="26378"/>
                  <a:pt x="13708" y="26179"/>
                  <a:pt x="13309" y="26029"/>
                </a:cubicBezTo>
                <a:lnTo>
                  <a:pt x="13359" y="26029"/>
                </a:lnTo>
                <a:cubicBezTo>
                  <a:pt x="13807" y="26079"/>
                  <a:pt x="14256" y="26079"/>
                  <a:pt x="14755" y="26079"/>
                </a:cubicBezTo>
                <a:cubicBezTo>
                  <a:pt x="15203" y="26079"/>
                  <a:pt x="15702" y="26029"/>
                  <a:pt x="16150" y="26029"/>
                </a:cubicBezTo>
                <a:cubicBezTo>
                  <a:pt x="17147" y="25979"/>
                  <a:pt x="18094" y="25929"/>
                  <a:pt x="19091" y="25780"/>
                </a:cubicBezTo>
                <a:cubicBezTo>
                  <a:pt x="19540" y="25730"/>
                  <a:pt x="20038" y="25730"/>
                  <a:pt x="20537" y="25680"/>
                </a:cubicBezTo>
                <a:cubicBezTo>
                  <a:pt x="21035" y="25630"/>
                  <a:pt x="21533" y="25580"/>
                  <a:pt x="21982" y="25481"/>
                </a:cubicBezTo>
                <a:cubicBezTo>
                  <a:pt x="22481" y="25381"/>
                  <a:pt x="23029" y="25331"/>
                  <a:pt x="23527" y="25231"/>
                </a:cubicBezTo>
                <a:lnTo>
                  <a:pt x="24973" y="24932"/>
                </a:lnTo>
                <a:lnTo>
                  <a:pt x="26418" y="24633"/>
                </a:lnTo>
                <a:cubicBezTo>
                  <a:pt x="26867" y="24534"/>
                  <a:pt x="27365" y="24384"/>
                  <a:pt x="27864" y="24284"/>
                </a:cubicBezTo>
                <a:cubicBezTo>
                  <a:pt x="28761" y="24035"/>
                  <a:pt x="29708" y="23886"/>
                  <a:pt x="30605" y="23587"/>
                </a:cubicBezTo>
                <a:cubicBezTo>
                  <a:pt x="31104" y="23437"/>
                  <a:pt x="31552" y="23288"/>
                  <a:pt x="32001" y="23138"/>
                </a:cubicBezTo>
                <a:cubicBezTo>
                  <a:pt x="32450" y="22988"/>
                  <a:pt x="32898" y="22839"/>
                  <a:pt x="33347" y="22689"/>
                </a:cubicBezTo>
                <a:lnTo>
                  <a:pt x="34344" y="22390"/>
                </a:lnTo>
                <a:cubicBezTo>
                  <a:pt x="34643" y="22291"/>
                  <a:pt x="34942" y="22191"/>
                  <a:pt x="35241" y="22041"/>
                </a:cubicBezTo>
                <a:cubicBezTo>
                  <a:pt x="35590" y="21942"/>
                  <a:pt x="35889" y="21842"/>
                  <a:pt x="36188" y="21692"/>
                </a:cubicBezTo>
                <a:lnTo>
                  <a:pt x="36387" y="21593"/>
                </a:lnTo>
                <a:cubicBezTo>
                  <a:pt x="36437" y="21692"/>
                  <a:pt x="36537" y="21792"/>
                  <a:pt x="36637" y="21892"/>
                </a:cubicBezTo>
                <a:cubicBezTo>
                  <a:pt x="36985" y="22153"/>
                  <a:pt x="37447" y="22300"/>
                  <a:pt x="37890" y="22300"/>
                </a:cubicBezTo>
                <a:cubicBezTo>
                  <a:pt x="37955" y="22300"/>
                  <a:pt x="38019" y="22297"/>
                  <a:pt x="38082" y="22291"/>
                </a:cubicBezTo>
                <a:cubicBezTo>
                  <a:pt x="38581" y="22191"/>
                  <a:pt x="39029" y="21942"/>
                  <a:pt x="39328" y="21543"/>
                </a:cubicBezTo>
                <a:cubicBezTo>
                  <a:pt x="39627" y="21144"/>
                  <a:pt x="39777" y="20646"/>
                  <a:pt x="39727" y="20097"/>
                </a:cubicBezTo>
                <a:cubicBezTo>
                  <a:pt x="39677" y="19599"/>
                  <a:pt x="39428" y="19150"/>
                  <a:pt x="39029" y="18851"/>
                </a:cubicBezTo>
                <a:cubicBezTo>
                  <a:pt x="38676" y="18581"/>
                  <a:pt x="38262" y="18449"/>
                  <a:pt x="37848" y="18449"/>
                </a:cubicBezTo>
                <a:cubicBezTo>
                  <a:pt x="37271" y="18449"/>
                  <a:pt x="36694" y="18706"/>
                  <a:pt x="36288" y="19200"/>
                </a:cubicBezTo>
                <a:cubicBezTo>
                  <a:pt x="35989" y="19599"/>
                  <a:pt x="35839" y="20097"/>
                  <a:pt x="35889" y="20646"/>
                </a:cubicBezTo>
                <a:cubicBezTo>
                  <a:pt x="35939" y="20745"/>
                  <a:pt x="35939" y="20795"/>
                  <a:pt x="35939" y="20895"/>
                </a:cubicBezTo>
                <a:cubicBezTo>
                  <a:pt x="35590" y="21044"/>
                  <a:pt x="35191" y="21194"/>
                  <a:pt x="34792" y="21344"/>
                </a:cubicBezTo>
                <a:lnTo>
                  <a:pt x="34144" y="21593"/>
                </a:lnTo>
                <a:cubicBezTo>
                  <a:pt x="33895" y="21692"/>
                  <a:pt x="33696" y="21742"/>
                  <a:pt x="33496" y="21792"/>
                </a:cubicBezTo>
                <a:cubicBezTo>
                  <a:pt x="32599" y="22091"/>
                  <a:pt x="31652" y="22440"/>
                  <a:pt x="30755" y="22689"/>
                </a:cubicBezTo>
                <a:cubicBezTo>
                  <a:pt x="29808" y="22988"/>
                  <a:pt x="28911" y="23188"/>
                  <a:pt x="27964" y="23437"/>
                </a:cubicBezTo>
                <a:cubicBezTo>
                  <a:pt x="27515" y="23537"/>
                  <a:pt x="27016" y="23686"/>
                  <a:pt x="26568" y="23786"/>
                </a:cubicBezTo>
                <a:cubicBezTo>
                  <a:pt x="26319" y="23836"/>
                  <a:pt x="26069" y="23886"/>
                  <a:pt x="25820" y="23935"/>
                </a:cubicBezTo>
                <a:lnTo>
                  <a:pt x="25073" y="24085"/>
                </a:lnTo>
                <a:lnTo>
                  <a:pt x="23328" y="24434"/>
                </a:lnTo>
                <a:cubicBezTo>
                  <a:pt x="22879" y="24534"/>
                  <a:pt x="22381" y="24633"/>
                  <a:pt x="21882" y="24683"/>
                </a:cubicBezTo>
                <a:cubicBezTo>
                  <a:pt x="21384" y="24783"/>
                  <a:pt x="20886" y="24833"/>
                  <a:pt x="20387" y="24883"/>
                </a:cubicBezTo>
                <a:cubicBezTo>
                  <a:pt x="19889" y="24932"/>
                  <a:pt x="19440" y="24932"/>
                  <a:pt x="18942" y="25032"/>
                </a:cubicBezTo>
                <a:cubicBezTo>
                  <a:pt x="18443" y="25082"/>
                  <a:pt x="17994" y="25082"/>
                  <a:pt x="17546" y="25132"/>
                </a:cubicBezTo>
                <a:cubicBezTo>
                  <a:pt x="16798" y="25182"/>
                  <a:pt x="16051" y="25231"/>
                  <a:pt x="15303" y="25231"/>
                </a:cubicBezTo>
                <a:lnTo>
                  <a:pt x="14206" y="25231"/>
                </a:lnTo>
                <a:cubicBezTo>
                  <a:pt x="13857" y="25231"/>
                  <a:pt x="13508" y="25231"/>
                  <a:pt x="13209" y="25182"/>
                </a:cubicBezTo>
                <a:cubicBezTo>
                  <a:pt x="12860" y="25132"/>
                  <a:pt x="12462" y="25182"/>
                  <a:pt x="12063" y="25082"/>
                </a:cubicBezTo>
                <a:lnTo>
                  <a:pt x="12113" y="25082"/>
                </a:lnTo>
                <a:lnTo>
                  <a:pt x="12661" y="24833"/>
                </a:lnTo>
                <a:cubicBezTo>
                  <a:pt x="13558" y="24384"/>
                  <a:pt x="14505" y="23985"/>
                  <a:pt x="15403" y="23587"/>
                </a:cubicBezTo>
                <a:cubicBezTo>
                  <a:pt x="16300" y="23138"/>
                  <a:pt x="17197" y="22789"/>
                  <a:pt x="18094" y="22440"/>
                </a:cubicBezTo>
                <a:cubicBezTo>
                  <a:pt x="18543" y="22241"/>
                  <a:pt x="18991" y="22091"/>
                  <a:pt x="19390" y="21892"/>
                </a:cubicBezTo>
                <a:cubicBezTo>
                  <a:pt x="19839" y="21742"/>
                  <a:pt x="20337" y="21593"/>
                  <a:pt x="20836" y="21443"/>
                </a:cubicBezTo>
                <a:cubicBezTo>
                  <a:pt x="21284" y="21244"/>
                  <a:pt x="21783" y="21094"/>
                  <a:pt x="22231" y="20995"/>
                </a:cubicBezTo>
                <a:lnTo>
                  <a:pt x="23727" y="20496"/>
                </a:lnTo>
                <a:cubicBezTo>
                  <a:pt x="24175" y="20396"/>
                  <a:pt x="24624" y="20247"/>
                  <a:pt x="25073" y="20097"/>
                </a:cubicBezTo>
                <a:lnTo>
                  <a:pt x="26518" y="19748"/>
                </a:lnTo>
                <a:lnTo>
                  <a:pt x="29509" y="19051"/>
                </a:lnTo>
                <a:lnTo>
                  <a:pt x="30954" y="18752"/>
                </a:lnTo>
                <a:cubicBezTo>
                  <a:pt x="31403" y="18652"/>
                  <a:pt x="31901" y="18552"/>
                  <a:pt x="32350" y="18453"/>
                </a:cubicBezTo>
                <a:lnTo>
                  <a:pt x="32499" y="18453"/>
                </a:lnTo>
                <a:cubicBezTo>
                  <a:pt x="32649" y="18752"/>
                  <a:pt x="32848" y="19001"/>
                  <a:pt x="33098" y="19250"/>
                </a:cubicBezTo>
                <a:cubicBezTo>
                  <a:pt x="33446" y="19511"/>
                  <a:pt x="33908" y="19658"/>
                  <a:pt x="34351" y="19658"/>
                </a:cubicBezTo>
                <a:cubicBezTo>
                  <a:pt x="34416" y="19658"/>
                  <a:pt x="34480" y="19655"/>
                  <a:pt x="34543" y="19649"/>
                </a:cubicBezTo>
                <a:cubicBezTo>
                  <a:pt x="35042" y="19549"/>
                  <a:pt x="35490" y="19300"/>
                  <a:pt x="35789" y="18901"/>
                </a:cubicBezTo>
                <a:cubicBezTo>
                  <a:pt x="36088" y="18502"/>
                  <a:pt x="36238" y="17954"/>
                  <a:pt x="36188" y="17456"/>
                </a:cubicBezTo>
                <a:cubicBezTo>
                  <a:pt x="36138" y="16957"/>
                  <a:pt x="35889" y="16509"/>
                  <a:pt x="35490" y="16209"/>
                </a:cubicBezTo>
                <a:cubicBezTo>
                  <a:pt x="35137" y="15939"/>
                  <a:pt x="34723" y="15808"/>
                  <a:pt x="34313" y="15808"/>
                </a:cubicBezTo>
                <a:cubicBezTo>
                  <a:pt x="33740" y="15808"/>
                  <a:pt x="33176" y="16064"/>
                  <a:pt x="32799" y="16558"/>
                </a:cubicBezTo>
                <a:cubicBezTo>
                  <a:pt x="32549" y="16808"/>
                  <a:pt x="32400" y="17206"/>
                  <a:pt x="32400" y="17555"/>
                </a:cubicBezTo>
                <a:lnTo>
                  <a:pt x="31104" y="17854"/>
                </a:lnTo>
                <a:lnTo>
                  <a:pt x="29658" y="18153"/>
                </a:lnTo>
                <a:cubicBezTo>
                  <a:pt x="28661" y="18353"/>
                  <a:pt x="27664" y="18602"/>
                  <a:pt x="26717" y="18801"/>
                </a:cubicBezTo>
                <a:cubicBezTo>
                  <a:pt x="26219" y="18951"/>
                  <a:pt x="25721" y="19051"/>
                  <a:pt x="25222" y="19150"/>
                </a:cubicBezTo>
                <a:cubicBezTo>
                  <a:pt x="24773" y="19300"/>
                  <a:pt x="24325" y="19449"/>
                  <a:pt x="23826" y="19549"/>
                </a:cubicBezTo>
                <a:lnTo>
                  <a:pt x="22381" y="19998"/>
                </a:lnTo>
                <a:cubicBezTo>
                  <a:pt x="21882" y="20197"/>
                  <a:pt x="21384" y="20297"/>
                  <a:pt x="20886" y="20496"/>
                </a:cubicBezTo>
                <a:cubicBezTo>
                  <a:pt x="20387" y="20646"/>
                  <a:pt x="19988" y="20795"/>
                  <a:pt x="19540" y="20945"/>
                </a:cubicBezTo>
                <a:cubicBezTo>
                  <a:pt x="19091" y="21094"/>
                  <a:pt x="18593" y="21294"/>
                  <a:pt x="18144" y="21493"/>
                </a:cubicBezTo>
                <a:lnTo>
                  <a:pt x="16350" y="22191"/>
                </a:lnTo>
                <a:cubicBezTo>
                  <a:pt x="15801" y="22440"/>
                  <a:pt x="15253" y="22689"/>
                  <a:pt x="14705" y="22939"/>
                </a:cubicBezTo>
                <a:cubicBezTo>
                  <a:pt x="13957" y="23288"/>
                  <a:pt x="13159" y="23636"/>
                  <a:pt x="12412" y="23985"/>
                </a:cubicBezTo>
                <a:cubicBezTo>
                  <a:pt x="12711" y="23587"/>
                  <a:pt x="13060" y="23188"/>
                  <a:pt x="13409" y="22739"/>
                </a:cubicBezTo>
                <a:cubicBezTo>
                  <a:pt x="14057" y="22041"/>
                  <a:pt x="14755" y="21344"/>
                  <a:pt x="15403" y="20646"/>
                </a:cubicBezTo>
                <a:cubicBezTo>
                  <a:pt x="15751" y="20297"/>
                  <a:pt x="16051" y="19948"/>
                  <a:pt x="16399" y="19599"/>
                </a:cubicBezTo>
                <a:lnTo>
                  <a:pt x="17396" y="18652"/>
                </a:lnTo>
                <a:cubicBezTo>
                  <a:pt x="17745" y="18303"/>
                  <a:pt x="18094" y="18004"/>
                  <a:pt x="18443" y="17705"/>
                </a:cubicBezTo>
                <a:cubicBezTo>
                  <a:pt x="19241" y="17107"/>
                  <a:pt x="19988" y="16459"/>
                  <a:pt x="20786" y="15861"/>
                </a:cubicBezTo>
                <a:cubicBezTo>
                  <a:pt x="21135" y="15561"/>
                  <a:pt x="21533" y="15262"/>
                  <a:pt x="21932" y="14963"/>
                </a:cubicBezTo>
                <a:cubicBezTo>
                  <a:pt x="22281" y="14664"/>
                  <a:pt x="22730" y="14365"/>
                  <a:pt x="23178" y="14066"/>
                </a:cubicBezTo>
                <a:cubicBezTo>
                  <a:pt x="23577" y="13767"/>
                  <a:pt x="23976" y="13518"/>
                  <a:pt x="24375" y="13269"/>
                </a:cubicBezTo>
                <a:cubicBezTo>
                  <a:pt x="24773" y="12970"/>
                  <a:pt x="25122" y="12720"/>
                  <a:pt x="25521" y="12521"/>
                </a:cubicBezTo>
                <a:cubicBezTo>
                  <a:pt x="25920" y="12272"/>
                  <a:pt x="26368" y="12022"/>
                  <a:pt x="26767" y="11773"/>
                </a:cubicBezTo>
                <a:cubicBezTo>
                  <a:pt x="26967" y="11674"/>
                  <a:pt x="27116" y="11624"/>
                  <a:pt x="27266" y="11524"/>
                </a:cubicBezTo>
                <a:cubicBezTo>
                  <a:pt x="27914" y="11125"/>
                  <a:pt x="28612" y="10776"/>
                  <a:pt x="29359" y="10477"/>
                </a:cubicBezTo>
                <a:cubicBezTo>
                  <a:pt x="29708" y="10278"/>
                  <a:pt x="30057" y="10128"/>
                  <a:pt x="30456" y="9929"/>
                </a:cubicBezTo>
                <a:lnTo>
                  <a:pt x="30506" y="9929"/>
                </a:lnTo>
                <a:cubicBezTo>
                  <a:pt x="30605" y="10078"/>
                  <a:pt x="30755" y="10178"/>
                  <a:pt x="30904" y="10328"/>
                </a:cubicBezTo>
                <a:cubicBezTo>
                  <a:pt x="31258" y="10598"/>
                  <a:pt x="31672" y="10730"/>
                  <a:pt x="32085" y="10730"/>
                </a:cubicBezTo>
                <a:cubicBezTo>
                  <a:pt x="32663" y="10730"/>
                  <a:pt x="33239" y="10473"/>
                  <a:pt x="33646" y="9979"/>
                </a:cubicBezTo>
                <a:cubicBezTo>
                  <a:pt x="33945" y="9580"/>
                  <a:pt x="34095" y="9082"/>
                  <a:pt x="33995" y="8533"/>
                </a:cubicBezTo>
                <a:cubicBezTo>
                  <a:pt x="33945" y="8035"/>
                  <a:pt x="33696" y="7586"/>
                  <a:pt x="33297" y="7287"/>
                </a:cubicBezTo>
                <a:cubicBezTo>
                  <a:pt x="32949" y="7026"/>
                  <a:pt x="32487" y="6879"/>
                  <a:pt x="32043" y="6879"/>
                </a:cubicBezTo>
                <a:cubicBezTo>
                  <a:pt x="31979" y="6879"/>
                  <a:pt x="31915" y="6882"/>
                  <a:pt x="31851" y="6888"/>
                </a:cubicBezTo>
                <a:cubicBezTo>
                  <a:pt x="31353" y="6988"/>
                  <a:pt x="30904" y="7237"/>
                  <a:pt x="30605" y="7636"/>
                </a:cubicBezTo>
                <a:cubicBezTo>
                  <a:pt x="30306" y="8035"/>
                  <a:pt x="30157" y="8533"/>
                  <a:pt x="30207" y="9082"/>
                </a:cubicBezTo>
                <a:cubicBezTo>
                  <a:pt x="30207" y="9082"/>
                  <a:pt x="30207" y="9131"/>
                  <a:pt x="30207" y="9131"/>
                </a:cubicBezTo>
                <a:lnTo>
                  <a:pt x="29559" y="9480"/>
                </a:lnTo>
                <a:lnTo>
                  <a:pt x="28911" y="9730"/>
                </a:lnTo>
                <a:lnTo>
                  <a:pt x="28312" y="10029"/>
                </a:lnTo>
                <a:cubicBezTo>
                  <a:pt x="27864" y="10228"/>
                  <a:pt x="27465" y="10477"/>
                  <a:pt x="27066" y="10677"/>
                </a:cubicBezTo>
                <a:cubicBezTo>
                  <a:pt x="26668" y="10926"/>
                  <a:pt x="26169" y="11225"/>
                  <a:pt x="25770" y="11474"/>
                </a:cubicBezTo>
                <a:cubicBezTo>
                  <a:pt x="25322" y="11723"/>
                  <a:pt x="24923" y="11923"/>
                  <a:pt x="24524" y="12172"/>
                </a:cubicBezTo>
                <a:cubicBezTo>
                  <a:pt x="24125" y="12421"/>
                  <a:pt x="23727" y="12670"/>
                  <a:pt x="23328" y="12970"/>
                </a:cubicBezTo>
                <a:cubicBezTo>
                  <a:pt x="22530" y="13468"/>
                  <a:pt x="21733" y="14116"/>
                  <a:pt x="20985" y="14664"/>
                </a:cubicBezTo>
                <a:cubicBezTo>
                  <a:pt x="20188" y="15262"/>
                  <a:pt x="19440" y="15861"/>
                  <a:pt x="18642" y="16509"/>
                </a:cubicBezTo>
                <a:cubicBezTo>
                  <a:pt x="18294" y="16808"/>
                  <a:pt x="17895" y="17107"/>
                  <a:pt x="17496" y="17456"/>
                </a:cubicBezTo>
                <a:cubicBezTo>
                  <a:pt x="17147" y="17805"/>
                  <a:pt x="16798" y="18104"/>
                  <a:pt x="16499" y="18403"/>
                </a:cubicBezTo>
                <a:cubicBezTo>
                  <a:pt x="16150" y="18752"/>
                  <a:pt x="15702" y="19150"/>
                  <a:pt x="15353" y="19549"/>
                </a:cubicBezTo>
                <a:cubicBezTo>
                  <a:pt x="14954" y="19898"/>
                  <a:pt x="14705" y="20197"/>
                  <a:pt x="14356" y="20546"/>
                </a:cubicBezTo>
                <a:cubicBezTo>
                  <a:pt x="13708" y="21244"/>
                  <a:pt x="13010" y="21942"/>
                  <a:pt x="12412" y="22689"/>
                </a:cubicBezTo>
                <a:lnTo>
                  <a:pt x="11614" y="23736"/>
                </a:lnTo>
                <a:cubicBezTo>
                  <a:pt x="11465" y="23886"/>
                  <a:pt x="11315" y="24085"/>
                  <a:pt x="11216" y="24235"/>
                </a:cubicBezTo>
                <a:lnTo>
                  <a:pt x="11216" y="24085"/>
                </a:lnTo>
                <a:cubicBezTo>
                  <a:pt x="11265" y="23836"/>
                  <a:pt x="11315" y="23587"/>
                  <a:pt x="11415" y="23288"/>
                </a:cubicBezTo>
                <a:cubicBezTo>
                  <a:pt x="11564" y="22839"/>
                  <a:pt x="11664" y="22340"/>
                  <a:pt x="11814" y="21892"/>
                </a:cubicBezTo>
                <a:cubicBezTo>
                  <a:pt x="11963" y="21393"/>
                  <a:pt x="12163" y="20995"/>
                  <a:pt x="12362" y="20546"/>
                </a:cubicBezTo>
                <a:cubicBezTo>
                  <a:pt x="12761" y="19599"/>
                  <a:pt x="13110" y="18702"/>
                  <a:pt x="13558" y="17805"/>
                </a:cubicBezTo>
                <a:cubicBezTo>
                  <a:pt x="13807" y="17356"/>
                  <a:pt x="14007" y="16907"/>
                  <a:pt x="14306" y="16509"/>
                </a:cubicBezTo>
                <a:cubicBezTo>
                  <a:pt x="14555" y="16060"/>
                  <a:pt x="14755" y="15661"/>
                  <a:pt x="15004" y="15262"/>
                </a:cubicBezTo>
                <a:cubicBezTo>
                  <a:pt x="15203" y="14814"/>
                  <a:pt x="15452" y="14465"/>
                  <a:pt x="15702" y="14116"/>
                </a:cubicBezTo>
                <a:cubicBezTo>
                  <a:pt x="15951" y="13717"/>
                  <a:pt x="16250" y="13318"/>
                  <a:pt x="16549" y="12920"/>
                </a:cubicBezTo>
                <a:cubicBezTo>
                  <a:pt x="16798" y="12521"/>
                  <a:pt x="17047" y="12172"/>
                  <a:pt x="17346" y="11823"/>
                </a:cubicBezTo>
                <a:cubicBezTo>
                  <a:pt x="17646" y="11474"/>
                  <a:pt x="17945" y="11125"/>
                  <a:pt x="18244" y="10776"/>
                </a:cubicBezTo>
                <a:cubicBezTo>
                  <a:pt x="18692" y="10278"/>
                  <a:pt x="19191" y="9779"/>
                  <a:pt x="19689" y="9281"/>
                </a:cubicBezTo>
                <a:cubicBezTo>
                  <a:pt x="20188" y="8782"/>
                  <a:pt x="20636" y="8334"/>
                  <a:pt x="21085" y="7835"/>
                </a:cubicBezTo>
                <a:cubicBezTo>
                  <a:pt x="21434" y="7536"/>
                  <a:pt x="21783" y="7237"/>
                  <a:pt x="22132" y="6938"/>
                </a:cubicBezTo>
                <a:cubicBezTo>
                  <a:pt x="22481" y="6639"/>
                  <a:pt x="22879" y="6390"/>
                  <a:pt x="23228" y="6091"/>
                </a:cubicBezTo>
                <a:cubicBezTo>
                  <a:pt x="23627" y="5792"/>
                  <a:pt x="23976" y="5543"/>
                  <a:pt x="24325" y="5293"/>
                </a:cubicBezTo>
                <a:cubicBezTo>
                  <a:pt x="24524" y="5144"/>
                  <a:pt x="24724" y="5044"/>
                  <a:pt x="24873" y="4895"/>
                </a:cubicBezTo>
                <a:lnTo>
                  <a:pt x="24973" y="4895"/>
                </a:lnTo>
                <a:cubicBezTo>
                  <a:pt x="25350" y="5188"/>
                  <a:pt x="25763" y="5305"/>
                  <a:pt x="26182" y="5305"/>
                </a:cubicBezTo>
                <a:cubicBezTo>
                  <a:pt x="26261" y="5305"/>
                  <a:pt x="26339" y="5301"/>
                  <a:pt x="26418" y="5293"/>
                </a:cubicBezTo>
                <a:cubicBezTo>
                  <a:pt x="26917" y="5243"/>
                  <a:pt x="27365" y="4944"/>
                  <a:pt x="27664" y="4595"/>
                </a:cubicBezTo>
                <a:cubicBezTo>
                  <a:pt x="28013" y="4147"/>
                  <a:pt x="28163" y="3648"/>
                  <a:pt x="28063" y="3150"/>
                </a:cubicBezTo>
                <a:cubicBezTo>
                  <a:pt x="28013" y="2652"/>
                  <a:pt x="27764" y="2203"/>
                  <a:pt x="27365" y="1904"/>
                </a:cubicBezTo>
                <a:cubicBezTo>
                  <a:pt x="27003" y="1605"/>
                  <a:pt x="26576" y="1462"/>
                  <a:pt x="26156" y="1462"/>
                </a:cubicBezTo>
                <a:cubicBezTo>
                  <a:pt x="25595" y="1462"/>
                  <a:pt x="25044" y="1718"/>
                  <a:pt x="24674" y="2203"/>
                </a:cubicBezTo>
                <a:cubicBezTo>
                  <a:pt x="24325" y="2602"/>
                  <a:pt x="24225" y="3150"/>
                  <a:pt x="24275" y="3648"/>
                </a:cubicBezTo>
                <a:cubicBezTo>
                  <a:pt x="24275" y="3848"/>
                  <a:pt x="24325" y="3997"/>
                  <a:pt x="24425" y="4197"/>
                </a:cubicBezTo>
                <a:lnTo>
                  <a:pt x="24375" y="4197"/>
                </a:lnTo>
                <a:cubicBezTo>
                  <a:pt x="23976" y="4446"/>
                  <a:pt x="23627" y="4745"/>
                  <a:pt x="23228" y="4994"/>
                </a:cubicBezTo>
                <a:cubicBezTo>
                  <a:pt x="22879" y="5243"/>
                  <a:pt x="22481" y="5543"/>
                  <a:pt x="22132" y="5842"/>
                </a:cubicBezTo>
                <a:cubicBezTo>
                  <a:pt x="21733" y="6091"/>
                  <a:pt x="21384" y="6390"/>
                  <a:pt x="21085" y="6689"/>
                </a:cubicBezTo>
                <a:cubicBezTo>
                  <a:pt x="20736" y="6988"/>
                  <a:pt x="20387" y="7337"/>
                  <a:pt x="20038" y="7686"/>
                </a:cubicBezTo>
                <a:cubicBezTo>
                  <a:pt x="19739" y="8035"/>
                  <a:pt x="19440" y="8334"/>
                  <a:pt x="19141" y="8633"/>
                </a:cubicBezTo>
                <a:cubicBezTo>
                  <a:pt x="18842" y="8932"/>
                  <a:pt x="18493" y="9231"/>
                  <a:pt x="18194" y="9580"/>
                </a:cubicBezTo>
                <a:cubicBezTo>
                  <a:pt x="17895" y="9929"/>
                  <a:pt x="17596" y="10178"/>
                  <a:pt x="17346" y="10477"/>
                </a:cubicBezTo>
                <a:cubicBezTo>
                  <a:pt x="17097" y="10776"/>
                  <a:pt x="16748" y="11175"/>
                  <a:pt x="16449" y="11574"/>
                </a:cubicBezTo>
                <a:cubicBezTo>
                  <a:pt x="16200" y="11923"/>
                  <a:pt x="15901" y="12322"/>
                  <a:pt x="15602" y="12670"/>
                </a:cubicBezTo>
                <a:cubicBezTo>
                  <a:pt x="15502" y="12870"/>
                  <a:pt x="15353" y="13069"/>
                  <a:pt x="15203" y="13318"/>
                </a:cubicBezTo>
                <a:cubicBezTo>
                  <a:pt x="15103" y="13568"/>
                  <a:pt x="14954" y="13667"/>
                  <a:pt x="14854" y="13867"/>
                </a:cubicBezTo>
                <a:cubicBezTo>
                  <a:pt x="14555" y="14315"/>
                  <a:pt x="14306" y="14714"/>
                  <a:pt x="14057" y="15163"/>
                </a:cubicBezTo>
                <a:cubicBezTo>
                  <a:pt x="13807" y="15611"/>
                  <a:pt x="13608" y="16010"/>
                  <a:pt x="13359" y="16409"/>
                </a:cubicBezTo>
                <a:cubicBezTo>
                  <a:pt x="13110" y="16808"/>
                  <a:pt x="12910" y="17256"/>
                  <a:pt x="12661" y="17655"/>
                </a:cubicBezTo>
                <a:cubicBezTo>
                  <a:pt x="12462" y="18104"/>
                  <a:pt x="12262" y="18602"/>
                  <a:pt x="12063" y="19100"/>
                </a:cubicBezTo>
                <a:lnTo>
                  <a:pt x="11465" y="20446"/>
                </a:lnTo>
                <a:cubicBezTo>
                  <a:pt x="11315" y="20845"/>
                  <a:pt x="11216" y="21194"/>
                  <a:pt x="11066" y="21543"/>
                </a:cubicBezTo>
                <a:cubicBezTo>
                  <a:pt x="10916" y="21942"/>
                  <a:pt x="10817" y="22291"/>
                  <a:pt x="10717" y="22640"/>
                </a:cubicBezTo>
                <a:cubicBezTo>
                  <a:pt x="10667" y="22889"/>
                  <a:pt x="10617" y="23088"/>
                  <a:pt x="10568" y="23337"/>
                </a:cubicBezTo>
                <a:lnTo>
                  <a:pt x="10568" y="22689"/>
                </a:lnTo>
                <a:lnTo>
                  <a:pt x="10568" y="22091"/>
                </a:lnTo>
                <a:cubicBezTo>
                  <a:pt x="10568" y="21593"/>
                  <a:pt x="10568" y="21094"/>
                  <a:pt x="10617" y="20546"/>
                </a:cubicBezTo>
                <a:cubicBezTo>
                  <a:pt x="10667" y="20048"/>
                  <a:pt x="10717" y="19649"/>
                  <a:pt x="10767" y="19200"/>
                </a:cubicBezTo>
                <a:cubicBezTo>
                  <a:pt x="10867" y="18752"/>
                  <a:pt x="10916" y="18203"/>
                  <a:pt x="11066" y="17755"/>
                </a:cubicBezTo>
                <a:cubicBezTo>
                  <a:pt x="11166" y="17256"/>
                  <a:pt x="11265" y="16808"/>
                  <a:pt x="11365" y="16359"/>
                </a:cubicBezTo>
                <a:cubicBezTo>
                  <a:pt x="11415" y="16160"/>
                  <a:pt x="11465" y="15910"/>
                  <a:pt x="11515" y="15661"/>
                </a:cubicBezTo>
                <a:cubicBezTo>
                  <a:pt x="11664" y="15213"/>
                  <a:pt x="11814" y="14714"/>
                  <a:pt x="11963" y="14265"/>
                </a:cubicBezTo>
                <a:cubicBezTo>
                  <a:pt x="12113" y="13817"/>
                  <a:pt x="12312" y="13368"/>
                  <a:pt x="12462" y="12920"/>
                </a:cubicBezTo>
                <a:lnTo>
                  <a:pt x="13060" y="11524"/>
                </a:lnTo>
                <a:cubicBezTo>
                  <a:pt x="13259" y="11075"/>
                  <a:pt x="13409" y="10627"/>
                  <a:pt x="13658" y="10178"/>
                </a:cubicBezTo>
                <a:lnTo>
                  <a:pt x="13807" y="9979"/>
                </a:lnTo>
                <a:lnTo>
                  <a:pt x="13758" y="10078"/>
                </a:lnTo>
                <a:lnTo>
                  <a:pt x="14356" y="9082"/>
                </a:lnTo>
                <a:cubicBezTo>
                  <a:pt x="14605" y="8683"/>
                  <a:pt x="14804" y="8334"/>
                  <a:pt x="15103" y="7935"/>
                </a:cubicBezTo>
                <a:cubicBezTo>
                  <a:pt x="15353" y="7586"/>
                  <a:pt x="15552" y="7237"/>
                  <a:pt x="15851" y="6888"/>
                </a:cubicBezTo>
                <a:cubicBezTo>
                  <a:pt x="16100" y="6539"/>
                  <a:pt x="16350" y="6141"/>
                  <a:pt x="16649" y="5792"/>
                </a:cubicBezTo>
                <a:cubicBezTo>
                  <a:pt x="16948" y="5393"/>
                  <a:pt x="17247" y="5044"/>
                  <a:pt x="17546" y="4695"/>
                </a:cubicBezTo>
                <a:cubicBezTo>
                  <a:pt x="17845" y="4346"/>
                  <a:pt x="18194" y="3997"/>
                  <a:pt x="18543" y="3599"/>
                </a:cubicBezTo>
                <a:lnTo>
                  <a:pt x="18593" y="3549"/>
                </a:lnTo>
                <a:cubicBezTo>
                  <a:pt x="18927" y="3785"/>
                  <a:pt x="19308" y="3897"/>
                  <a:pt x="19683" y="3897"/>
                </a:cubicBezTo>
                <a:cubicBezTo>
                  <a:pt x="20259" y="3897"/>
                  <a:pt x="20822" y="3633"/>
                  <a:pt x="21185" y="3150"/>
                </a:cubicBezTo>
                <a:cubicBezTo>
                  <a:pt x="21533" y="2751"/>
                  <a:pt x="21633" y="2203"/>
                  <a:pt x="21583" y="1704"/>
                </a:cubicBezTo>
                <a:cubicBezTo>
                  <a:pt x="21533" y="1206"/>
                  <a:pt x="21284" y="708"/>
                  <a:pt x="20886" y="408"/>
                </a:cubicBezTo>
                <a:cubicBezTo>
                  <a:pt x="20494" y="147"/>
                  <a:pt x="20064" y="0"/>
                  <a:pt x="1959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8" name="Picture 20" descr="33"/>
          <p:cNvPicPr>
            <a:picLocks noChangeAspect="1"/>
          </p:cNvPicPr>
          <p:nvPr/>
        </p:nvPicPr>
        <p:blipFill>
          <a:blip r:embed="rId3"/>
          <a:stretch>
            <a:fillRect/>
          </a:stretch>
        </p:blipFill>
        <p:spPr>
          <a:xfrm>
            <a:off x="2566836" y="5720623"/>
            <a:ext cx="915987" cy="1219200"/>
          </a:xfrm>
          <a:prstGeom prst="rect">
            <a:avLst/>
          </a:prstGeom>
          <a:noFill/>
          <a:ln w="9525">
            <a:noFill/>
          </a:ln>
        </p:spPr>
      </p:pic>
      <p:pic>
        <p:nvPicPr>
          <p:cNvPr id="19" name="Picture 14" descr="Firewrk8"/>
          <p:cNvPicPr>
            <a:picLocks noChangeAspect="1"/>
          </p:cNvPicPr>
          <p:nvPr/>
        </p:nvPicPr>
        <p:blipFill>
          <a:blip r:embed="rId4">
            <a:lum bright="6000" contrast="30000"/>
          </a:blip>
          <a:stretch>
            <a:fillRect/>
          </a:stretch>
        </p:blipFill>
        <p:spPr>
          <a:xfrm>
            <a:off x="227220" y="5303520"/>
            <a:ext cx="1676290" cy="1647507"/>
          </a:xfrm>
          <a:prstGeom prst="rect">
            <a:avLst/>
          </a:prstGeom>
          <a:noFill/>
          <a:ln w="9525">
            <a:noFill/>
          </a:ln>
        </p:spPr>
      </p:pic>
      <p:pic>
        <p:nvPicPr>
          <p:cNvPr id="3078" name="Picture 12" descr="Firewrk8"/>
          <p:cNvPicPr>
            <a:picLocks noChangeAspect="1"/>
          </p:cNvPicPr>
          <p:nvPr/>
        </p:nvPicPr>
        <p:blipFill>
          <a:blip r:embed="rId4">
            <a:lum bright="6000" contrast="30000"/>
          </a:blip>
          <a:stretch>
            <a:fillRect/>
          </a:stretch>
        </p:blipFill>
        <p:spPr>
          <a:xfrm>
            <a:off x="-170208" y="-338505"/>
            <a:ext cx="1524580" cy="2041800"/>
          </a:xfrm>
          <a:prstGeom prst="rect">
            <a:avLst/>
          </a:prstGeom>
          <a:noFill/>
          <a:ln w="9525">
            <a:noFill/>
          </a:ln>
        </p:spPr>
      </p:pic>
      <p:pic>
        <p:nvPicPr>
          <p:cNvPr id="3080" name="Picture 14" descr="Firewrk8"/>
          <p:cNvPicPr>
            <a:picLocks noChangeAspect="1"/>
          </p:cNvPicPr>
          <p:nvPr/>
        </p:nvPicPr>
        <p:blipFill>
          <a:blip r:embed="rId4">
            <a:lum bright="6000" contrast="30000"/>
          </a:blip>
          <a:stretch>
            <a:fillRect/>
          </a:stretch>
        </p:blipFill>
        <p:spPr>
          <a:xfrm>
            <a:off x="10667296" y="20321"/>
            <a:ext cx="1430723" cy="1601745"/>
          </a:xfrm>
          <a:prstGeom prst="rect">
            <a:avLst/>
          </a:prstGeom>
          <a:noFill/>
          <a:ln w="9525">
            <a:noFill/>
          </a:ln>
        </p:spPr>
      </p:pic>
      <p:pic>
        <p:nvPicPr>
          <p:cNvPr id="3081" name="Picture 14" descr="Firewrk8"/>
          <p:cNvPicPr>
            <a:picLocks noChangeAspect="1"/>
          </p:cNvPicPr>
          <p:nvPr/>
        </p:nvPicPr>
        <p:blipFill>
          <a:blip r:embed="rId4">
            <a:lum bright="6000" contrast="30000"/>
          </a:blip>
          <a:stretch>
            <a:fillRect/>
          </a:stretch>
        </p:blipFill>
        <p:spPr>
          <a:xfrm>
            <a:off x="10273085" y="5028565"/>
            <a:ext cx="2010990" cy="1829435"/>
          </a:xfrm>
          <a:prstGeom prst="rect">
            <a:avLst/>
          </a:prstGeom>
          <a:noFill/>
          <a:ln w="9525">
            <a:noFill/>
          </a:ln>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nodeType="withEffect">
                                  <p:stCondLst>
                                    <p:cond delay="0"/>
                                  </p:stCondLst>
                                  <p:childTnLst>
                                    <p:set>
                                      <p:cBhvr>
                                        <p:cTn id="6" dur="1000" fill="hold">
                                          <p:stCondLst>
                                            <p:cond delay="0"/>
                                          </p:stCondLst>
                                        </p:cTn>
                                        <p:tgtEl>
                                          <p:spTgt spid="3076"/>
                                        </p:tgtEl>
                                        <p:attrNameLst>
                                          <p:attrName>style.visibility</p:attrName>
                                        </p:attrNameLst>
                                      </p:cBhvr>
                                      <p:to>
                                        <p:strVal val="visible"/>
                                      </p:to>
                                    </p:set>
                                    <p:animEffect transition="in" filter="diamond(in)">
                                      <p:cBhvr>
                                        <p:cTn id="7" dur="1000"/>
                                        <p:tgtEl>
                                          <p:spTgt spid="3076"/>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075"/>
                                        </p:tgtEl>
                                        <p:attrNameLst>
                                          <p:attrName>style.visibility</p:attrName>
                                        </p:attrNameLst>
                                      </p:cBhvr>
                                      <p:to>
                                        <p:strVal val="visible"/>
                                      </p:to>
                                    </p:set>
                                    <p:animEffect transition="in" filter="checkerboard(across)">
                                      <p:cBhvr>
                                        <p:cTn id="12" dur="500"/>
                                        <p:tgtEl>
                                          <p:spTgt spid="30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3"/>
          <a:stretch>
            <a:fillRect/>
          </a:stretch>
        </p:blipFill>
        <p:spPr>
          <a:xfrm>
            <a:off x="0" y="0"/>
            <a:ext cx="12192000" cy="6858000"/>
          </a:xfrm>
          <a:prstGeom prst="rect">
            <a:avLst/>
          </a:prstGeom>
        </p:spPr>
      </p:pic>
      <p:sp>
        <p:nvSpPr>
          <p:cNvPr id="2" name="Text Box 1"/>
          <p:cNvSpPr txBox="1"/>
          <p:nvPr/>
        </p:nvSpPr>
        <p:spPr>
          <a:xfrm>
            <a:off x="473075" y="1429385"/>
            <a:ext cx="10749915" cy="1753235"/>
          </a:xfrm>
          <a:prstGeom prst="rect">
            <a:avLst/>
          </a:prstGeom>
          <a:noFill/>
        </p:spPr>
        <p:txBody>
          <a:bodyPr wrap="square" rtlCol="0" anchor="t">
            <a:spAutoFit/>
          </a:bodyPr>
          <a:lstStyle/>
          <a:p>
            <a:r>
              <a:rPr sz="3600" b="1" i="1" dirty="0">
                <a:solidFill>
                  <a:srgbClr val="3463FC"/>
                </a:solidFill>
                <a:latin typeface="Times New Roman" panose="02020603050405020304" pitchFamily="18" charset="0"/>
                <a:sym typeface="+mn-ea"/>
              </a:rPr>
              <a:t> </a:t>
            </a:r>
            <a:r>
              <a:rPr sz="3600" b="1" i="1" dirty="0">
                <a:solidFill>
                  <a:srgbClr val="7030A0"/>
                </a:solidFill>
                <a:latin typeface="Times New Roman" panose="02020603050405020304" pitchFamily="18" charset="0"/>
                <a:sym typeface="+mn-ea"/>
              </a:rPr>
              <a:t>Nhưng chẳng lẽ </a:t>
            </a:r>
            <a:r>
              <a:rPr lang="en-US" sz="3600" b="1" i="1" dirty="0">
                <a:solidFill>
                  <a:srgbClr val="7030A0"/>
                </a:solidFill>
                <a:latin typeface="Times New Roman" panose="02020603050405020304" pitchFamily="18" charset="0"/>
                <a:sym typeface="+mn-ea"/>
              </a:rPr>
              <a:t>lại</a:t>
            </a:r>
            <a:r>
              <a:rPr sz="3600" b="1" i="1" dirty="0">
                <a:solidFill>
                  <a:srgbClr val="7030A0"/>
                </a:solidFill>
                <a:latin typeface="Times New Roman" panose="02020603050405020304" pitchFamily="18" charset="0"/>
                <a:sym typeface="+mn-ea"/>
              </a:rPr>
              <a:t> nộp một b</a:t>
            </a:r>
            <a:r>
              <a:rPr sz="3600" b="1" i="1" dirty="0">
                <a:solidFill>
                  <a:srgbClr val="7030A0"/>
                </a:solidFill>
                <a:latin typeface="Times New Roman" panose="02020603050405020304" pitchFamily="18" charset="0"/>
                <a:ea typeface="Times New Roman" panose="02020603050405020304" pitchFamily="18" charset="0"/>
                <a:sym typeface="+mn-ea"/>
              </a:rPr>
              <a:t>à</a:t>
            </a:r>
            <a:r>
              <a:rPr sz="3600" b="1" i="1" dirty="0">
                <a:solidFill>
                  <a:srgbClr val="7030A0"/>
                </a:solidFill>
                <a:latin typeface="Times New Roman" panose="02020603050405020304" pitchFamily="18" charset="0"/>
                <a:sym typeface="+mn-ea"/>
              </a:rPr>
              <a:t>i văn ngắn ngủn như thế n</a:t>
            </a:r>
            <a:r>
              <a:rPr sz="3600" b="1" i="1" dirty="0">
                <a:solidFill>
                  <a:srgbClr val="7030A0"/>
                </a:solidFill>
                <a:latin typeface="Times New Roman" panose="02020603050405020304" pitchFamily="18" charset="0"/>
                <a:ea typeface="Times New Roman" panose="02020603050405020304" pitchFamily="18" charset="0"/>
                <a:sym typeface="+mn-ea"/>
              </a:rPr>
              <a:t>à</a:t>
            </a:r>
            <a:r>
              <a:rPr sz="3600" b="1" i="1" dirty="0">
                <a:solidFill>
                  <a:srgbClr val="7030A0"/>
                </a:solidFill>
                <a:latin typeface="Times New Roman" panose="02020603050405020304" pitchFamily="18" charset="0"/>
                <a:sym typeface="+mn-ea"/>
              </a:rPr>
              <a:t>y?</a:t>
            </a:r>
            <a:r>
              <a:rPr lang="en-US" sz="3600" b="1" i="1" dirty="0">
                <a:solidFill>
                  <a:srgbClr val="7030A0"/>
                </a:solidFill>
                <a:latin typeface="Times New Roman" panose="02020603050405020304" pitchFamily="18" charset="0"/>
                <a:sym typeface="+mn-ea"/>
              </a:rPr>
              <a:t> </a:t>
            </a:r>
            <a:r>
              <a:rPr sz="3600" b="1" i="1" dirty="0">
                <a:solidFill>
                  <a:srgbClr val="7030A0"/>
                </a:solidFill>
                <a:latin typeface="Times New Roman" panose="02020603050405020304" pitchFamily="18" charset="0"/>
                <a:sym typeface="+mn-ea"/>
              </a:rPr>
              <a:t>Tôi nhìn xung quanh,</a:t>
            </a:r>
            <a:r>
              <a:rPr lang="en-US" sz="3600" b="1" i="1" dirty="0">
                <a:solidFill>
                  <a:srgbClr val="7030A0"/>
                </a:solidFill>
                <a:latin typeface="Times New Roman" panose="02020603050405020304" pitchFamily="18" charset="0"/>
                <a:sym typeface="+mn-ea"/>
              </a:rPr>
              <a:t> </a:t>
            </a:r>
            <a:r>
              <a:rPr sz="3600" b="1" i="1" dirty="0">
                <a:solidFill>
                  <a:srgbClr val="7030A0"/>
                </a:solidFill>
                <a:latin typeface="Times New Roman" panose="02020603050405020304" pitchFamily="18" charset="0"/>
                <a:sym typeface="+mn-ea"/>
              </a:rPr>
              <a:t>mọi người vẫn viết.</a:t>
            </a:r>
            <a:r>
              <a:rPr lang="en-US" sz="3600" b="1" i="1" dirty="0">
                <a:solidFill>
                  <a:srgbClr val="7030A0"/>
                </a:solidFill>
                <a:latin typeface="Times New Roman" panose="02020603050405020304" pitchFamily="18" charset="0"/>
                <a:sym typeface="+mn-ea"/>
              </a:rPr>
              <a:t> </a:t>
            </a:r>
            <a:r>
              <a:rPr sz="3600" b="1" i="1" dirty="0">
                <a:solidFill>
                  <a:srgbClr val="7030A0"/>
                </a:solidFill>
                <a:latin typeface="Times New Roman" panose="02020603050405020304" pitchFamily="18" charset="0"/>
                <a:sym typeface="+mn-ea"/>
              </a:rPr>
              <a:t>Lạ thật, các bạn viết gì m</a:t>
            </a:r>
            <a:r>
              <a:rPr sz="3600" b="1" i="1" dirty="0">
                <a:solidFill>
                  <a:srgbClr val="7030A0"/>
                </a:solidFill>
                <a:latin typeface="Times New Roman" panose="02020603050405020304" pitchFamily="18" charset="0"/>
                <a:ea typeface="Times New Roman" panose="02020603050405020304" pitchFamily="18" charset="0"/>
                <a:sym typeface="+mn-ea"/>
              </a:rPr>
              <a:t>à</a:t>
            </a:r>
            <a:r>
              <a:rPr sz="3600" b="1" i="1" dirty="0">
                <a:solidFill>
                  <a:srgbClr val="7030A0"/>
                </a:solidFill>
                <a:latin typeface="Times New Roman" panose="02020603050405020304" pitchFamily="18" charset="0"/>
                <a:sym typeface="+mn-ea"/>
              </a:rPr>
              <a:t> nhiều thế?</a:t>
            </a:r>
            <a:endParaRPr lang="en-US" sz="3600" b="1" dirty="0">
              <a:solidFill>
                <a:srgbClr val="7030A0"/>
              </a:solidFill>
              <a:latin typeface="Times New Roman" panose="02020603050405020304" pitchFamily="18" charset="0"/>
              <a:sym typeface="+mn-ea"/>
            </a:endParaRPr>
          </a:p>
        </p:txBody>
      </p:sp>
      <p:sp>
        <p:nvSpPr>
          <p:cNvPr id="7" name="Text Box 6"/>
          <p:cNvSpPr txBox="1"/>
          <p:nvPr/>
        </p:nvSpPr>
        <p:spPr>
          <a:xfrm>
            <a:off x="1901190" y="1429385"/>
            <a:ext cx="335280" cy="645160"/>
          </a:xfrm>
          <a:prstGeom prst="rect">
            <a:avLst/>
          </a:prstGeom>
          <a:noFill/>
        </p:spPr>
        <p:txBody>
          <a:bodyPr wrap="square" rtlCol="0">
            <a:spAutoFit/>
          </a:bodyPr>
          <a:lstStyle/>
          <a:p>
            <a:r>
              <a:rPr lang="en-US" sz="3600">
                <a:solidFill>
                  <a:srgbClr val="FF0000"/>
                </a:solidFill>
              </a:rPr>
              <a:t>/</a:t>
            </a:r>
          </a:p>
        </p:txBody>
      </p:sp>
      <p:grpSp>
        <p:nvGrpSpPr>
          <p:cNvPr id="17" name="Group 16"/>
          <p:cNvGrpSpPr/>
          <p:nvPr/>
        </p:nvGrpSpPr>
        <p:grpSpPr>
          <a:xfrm>
            <a:off x="6894830" y="2441575"/>
            <a:ext cx="417830" cy="688340"/>
            <a:chOff x="13679" y="5233"/>
            <a:chExt cx="658" cy="1084"/>
          </a:xfrm>
        </p:grpSpPr>
        <p:sp>
          <p:nvSpPr>
            <p:cNvPr id="9" name="Text Box 8"/>
            <p:cNvSpPr txBox="1"/>
            <p:nvPr/>
          </p:nvSpPr>
          <p:spPr>
            <a:xfrm>
              <a:off x="13679" y="5301"/>
              <a:ext cx="528" cy="1016"/>
            </a:xfrm>
            <a:prstGeom prst="rect">
              <a:avLst/>
            </a:prstGeom>
            <a:noFill/>
          </p:spPr>
          <p:txBody>
            <a:bodyPr wrap="square" rtlCol="0">
              <a:spAutoFit/>
            </a:bodyPr>
            <a:lstStyle/>
            <a:p>
              <a:r>
                <a:rPr lang="en-US" sz="3600">
                  <a:solidFill>
                    <a:srgbClr val="FF0000"/>
                  </a:solidFill>
                </a:rPr>
                <a:t>/</a:t>
              </a:r>
            </a:p>
          </p:txBody>
        </p:sp>
        <p:sp>
          <p:nvSpPr>
            <p:cNvPr id="10" name="Text Box 9"/>
            <p:cNvSpPr txBox="1"/>
            <p:nvPr/>
          </p:nvSpPr>
          <p:spPr>
            <a:xfrm>
              <a:off x="13845" y="5233"/>
              <a:ext cx="493" cy="1016"/>
            </a:xfrm>
            <a:prstGeom prst="rect">
              <a:avLst/>
            </a:prstGeom>
            <a:noFill/>
          </p:spPr>
          <p:txBody>
            <a:bodyPr wrap="square" rtlCol="0">
              <a:spAutoFit/>
            </a:bodyPr>
            <a:lstStyle/>
            <a:p>
              <a:r>
                <a:rPr lang="en-US" sz="3600">
                  <a:solidFill>
                    <a:srgbClr val="FF0000"/>
                  </a:solidFill>
                </a:rPr>
                <a:t>/</a:t>
              </a:r>
            </a:p>
          </p:txBody>
        </p:sp>
      </p:grpSp>
      <p:sp>
        <p:nvSpPr>
          <p:cNvPr id="14" name="Text Box 13"/>
          <p:cNvSpPr txBox="1"/>
          <p:nvPr/>
        </p:nvSpPr>
        <p:spPr>
          <a:xfrm>
            <a:off x="6355715" y="1929765"/>
            <a:ext cx="324485" cy="645160"/>
          </a:xfrm>
          <a:prstGeom prst="rect">
            <a:avLst/>
          </a:prstGeom>
          <a:noFill/>
        </p:spPr>
        <p:txBody>
          <a:bodyPr wrap="square" rtlCol="0">
            <a:spAutoFit/>
          </a:bodyPr>
          <a:lstStyle/>
          <a:p>
            <a:r>
              <a:rPr lang="en-US" sz="3600">
                <a:solidFill>
                  <a:srgbClr val="FF0000"/>
                </a:solidFill>
              </a:rPr>
              <a:t>/</a:t>
            </a:r>
          </a:p>
        </p:txBody>
      </p:sp>
      <p:sp>
        <p:nvSpPr>
          <p:cNvPr id="16" name="Text Box 15"/>
          <p:cNvSpPr txBox="1"/>
          <p:nvPr/>
        </p:nvSpPr>
        <p:spPr>
          <a:xfrm>
            <a:off x="1297940" y="2517140"/>
            <a:ext cx="572770" cy="645160"/>
          </a:xfrm>
          <a:prstGeom prst="rect">
            <a:avLst/>
          </a:prstGeom>
          <a:noFill/>
        </p:spPr>
        <p:txBody>
          <a:bodyPr wrap="square" rtlCol="0">
            <a:spAutoFit/>
          </a:bodyPr>
          <a:lstStyle/>
          <a:p>
            <a:r>
              <a:rPr lang="en-US" sz="3600">
                <a:solidFill>
                  <a:srgbClr val="FF0000"/>
                </a:solidFill>
              </a:rPr>
              <a:t>/</a:t>
            </a:r>
          </a:p>
        </p:txBody>
      </p:sp>
      <p:grpSp>
        <p:nvGrpSpPr>
          <p:cNvPr id="18" name="Group 17"/>
          <p:cNvGrpSpPr/>
          <p:nvPr/>
        </p:nvGrpSpPr>
        <p:grpSpPr>
          <a:xfrm>
            <a:off x="1988185" y="1929765"/>
            <a:ext cx="417830" cy="688340"/>
            <a:chOff x="13679" y="5233"/>
            <a:chExt cx="658" cy="1084"/>
          </a:xfrm>
        </p:grpSpPr>
        <p:sp>
          <p:nvSpPr>
            <p:cNvPr id="19" name="Text Box 18"/>
            <p:cNvSpPr txBox="1"/>
            <p:nvPr/>
          </p:nvSpPr>
          <p:spPr>
            <a:xfrm>
              <a:off x="13679" y="5301"/>
              <a:ext cx="528" cy="1016"/>
            </a:xfrm>
            <a:prstGeom prst="rect">
              <a:avLst/>
            </a:prstGeom>
            <a:noFill/>
          </p:spPr>
          <p:txBody>
            <a:bodyPr wrap="square" rtlCol="0">
              <a:spAutoFit/>
            </a:bodyPr>
            <a:lstStyle/>
            <a:p>
              <a:r>
                <a:rPr lang="en-US" sz="3600">
                  <a:solidFill>
                    <a:srgbClr val="FF0000"/>
                  </a:solidFill>
                </a:rPr>
                <a:t>/</a:t>
              </a:r>
            </a:p>
          </p:txBody>
        </p:sp>
        <p:sp>
          <p:nvSpPr>
            <p:cNvPr id="20" name="Text Box 19"/>
            <p:cNvSpPr txBox="1"/>
            <p:nvPr/>
          </p:nvSpPr>
          <p:spPr>
            <a:xfrm>
              <a:off x="13845" y="5233"/>
              <a:ext cx="493" cy="1016"/>
            </a:xfrm>
            <a:prstGeom prst="rect">
              <a:avLst/>
            </a:prstGeom>
            <a:noFill/>
          </p:spPr>
          <p:txBody>
            <a:bodyPr wrap="square" rtlCol="0">
              <a:spAutoFit/>
            </a:bodyPr>
            <a:lstStyle/>
            <a:p>
              <a:r>
                <a:rPr lang="en-US" sz="3600">
                  <a:solidFill>
                    <a:srgbClr val="FF0000"/>
                  </a:solidFill>
                </a:rPr>
                <a:t>/</a:t>
              </a:r>
            </a:p>
          </p:txBody>
        </p:sp>
      </p:grpSp>
      <p:grpSp>
        <p:nvGrpSpPr>
          <p:cNvPr id="21" name="Group 20"/>
          <p:cNvGrpSpPr/>
          <p:nvPr/>
        </p:nvGrpSpPr>
        <p:grpSpPr>
          <a:xfrm>
            <a:off x="10069830" y="1908175"/>
            <a:ext cx="417830" cy="688340"/>
            <a:chOff x="13679" y="5233"/>
            <a:chExt cx="658" cy="1084"/>
          </a:xfrm>
        </p:grpSpPr>
        <p:sp>
          <p:nvSpPr>
            <p:cNvPr id="22" name="Text Box 21"/>
            <p:cNvSpPr txBox="1"/>
            <p:nvPr/>
          </p:nvSpPr>
          <p:spPr>
            <a:xfrm>
              <a:off x="13679" y="5301"/>
              <a:ext cx="528" cy="1016"/>
            </a:xfrm>
            <a:prstGeom prst="rect">
              <a:avLst/>
            </a:prstGeom>
            <a:noFill/>
          </p:spPr>
          <p:txBody>
            <a:bodyPr wrap="square" rtlCol="0">
              <a:spAutoFit/>
            </a:bodyPr>
            <a:lstStyle/>
            <a:p>
              <a:r>
                <a:rPr lang="en-US" sz="3600">
                  <a:solidFill>
                    <a:srgbClr val="FF0000"/>
                  </a:solidFill>
                </a:rPr>
                <a:t>/</a:t>
              </a:r>
            </a:p>
          </p:txBody>
        </p:sp>
        <p:sp>
          <p:nvSpPr>
            <p:cNvPr id="23" name="Text Box 22"/>
            <p:cNvSpPr txBox="1"/>
            <p:nvPr/>
          </p:nvSpPr>
          <p:spPr>
            <a:xfrm>
              <a:off x="13845" y="5233"/>
              <a:ext cx="493" cy="1016"/>
            </a:xfrm>
            <a:prstGeom prst="rect">
              <a:avLst/>
            </a:prstGeom>
            <a:noFill/>
          </p:spPr>
          <p:txBody>
            <a:bodyPr wrap="square" rtlCol="0">
              <a:spAutoFit/>
            </a:bodyPr>
            <a:lstStyle/>
            <a:p>
              <a:r>
                <a:rPr lang="en-US" sz="3600">
                  <a:solidFill>
                    <a:srgbClr val="FF0000"/>
                  </a:solidFill>
                </a:rPr>
                <a:t>/</a:t>
              </a:r>
            </a:p>
          </p:txBody>
        </p:sp>
      </p:grpSp>
    </p:spTree>
    <p:custDataLst>
      <p:tags r:id="rId1"/>
    </p:custData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linds(horizontal)">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linds(horizontal)">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000" fill="hold">
                                          <p:stCondLst>
                                            <p:cond delay="0"/>
                                          </p:stCondLst>
                                        </p:cTn>
                                        <p:tgtEl>
                                          <p:spTgt spid="21"/>
                                        </p:tgtEl>
                                        <p:attrNameLst>
                                          <p:attrName>style.visibility</p:attrName>
                                        </p:attrNameLst>
                                      </p:cBhvr>
                                      <p:to>
                                        <p:strVal val="visible"/>
                                      </p:to>
                                    </p:set>
                                    <p:animEffect transition="in" filter="box(in)">
                                      <p:cBhvr>
                                        <p:cTn id="22" dur="1000"/>
                                        <p:tgtEl>
                                          <p:spTgt spid="21"/>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000" fill="hold">
                                          <p:stCondLst>
                                            <p:cond delay="0"/>
                                          </p:stCondLst>
                                        </p:cTn>
                                        <p:tgtEl>
                                          <p:spTgt spid="16"/>
                                        </p:tgtEl>
                                        <p:attrNameLst>
                                          <p:attrName>style.visibility</p:attrName>
                                        </p:attrNameLst>
                                      </p:cBhvr>
                                      <p:to>
                                        <p:strVal val="visible"/>
                                      </p:to>
                                    </p:set>
                                    <p:animEffect transition="in" filter="box(in)">
                                      <p:cBhvr>
                                        <p:cTn id="27" dur="10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blinds(horizontal)">
                                      <p:cBhvr>
                                        <p:cTn id="3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4" grpId="0"/>
      <p:bldP spid="16"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3" name="Picture 3" descr="IMG_256"/>
          <p:cNvPicPr>
            <a:picLocks noGrp="1" noChangeAspect="1"/>
          </p:cNvPicPr>
          <p:nvPr>
            <p:ph idx="1"/>
          </p:nvPr>
        </p:nvPicPr>
        <p:blipFill>
          <a:blip r:embed="rId3"/>
          <a:stretch>
            <a:fillRect/>
          </a:stretch>
        </p:blipFill>
        <p:spPr>
          <a:xfrm>
            <a:off x="42545" y="635"/>
            <a:ext cx="12192635" cy="6857365"/>
          </a:xfrm>
          <a:prstGeom prst="rect">
            <a:avLst/>
          </a:prstGeom>
          <a:noFill/>
          <a:ln w="9525">
            <a:noFill/>
          </a:ln>
        </p:spPr>
      </p:pic>
      <p:sp>
        <p:nvSpPr>
          <p:cNvPr id="4" name="Text Box 3"/>
          <p:cNvSpPr txBox="1"/>
          <p:nvPr/>
        </p:nvSpPr>
        <p:spPr>
          <a:xfrm>
            <a:off x="3810635" y="0"/>
            <a:ext cx="4570095" cy="645160"/>
          </a:xfrm>
          <a:prstGeom prst="rect">
            <a:avLst/>
          </a:prstGeom>
          <a:noFill/>
        </p:spPr>
        <p:txBody>
          <a:bodyPr wrap="square" rtlCol="0" anchor="t">
            <a:spAutoFit/>
          </a:bodyPr>
          <a:lstStyle/>
          <a:p>
            <a:pPr algn="ctr"/>
            <a:r>
              <a:rPr lang="en-US" sz="3600" dirty="0" err="1">
                <a:ln w="9525" cap="flat" cmpd="sng">
                  <a:solidFill>
                    <a:srgbClr val="000000"/>
                  </a:solidFill>
                  <a:prstDash val="solid"/>
                  <a:headEnd type="none" w="med" len="med"/>
                  <a:tailEnd type="none" w="med" len="med"/>
                </a:ln>
                <a:solidFill>
                  <a:srgbClr val="FF0000"/>
                </a:solidFill>
                <a:effectLst>
                  <a:outerShdw dist="35921" dir="2699999" algn="ctr" rotWithShape="0">
                    <a:srgbClr val="808080">
                      <a:alpha val="79999"/>
                    </a:srgbClr>
                  </a:outerShdw>
                </a:effectLst>
                <a:latin typeface="Times New Roman" panose="02020603050405020304" pitchFamily="18" charset="0"/>
                <a:ea typeface="Times New Roman" panose="02020603050405020304" pitchFamily="18" charset="0"/>
                <a:sym typeface="+mn-ea"/>
              </a:rPr>
              <a:t>Tìm</a:t>
            </a:r>
            <a:r>
              <a:rPr lang="en-US" sz="3600" dirty="0">
                <a:ln w="9525" cap="flat" cmpd="sng">
                  <a:solidFill>
                    <a:srgbClr val="000000"/>
                  </a:solidFill>
                  <a:prstDash val="solid"/>
                  <a:headEnd type="none" w="med" len="med"/>
                  <a:tailEnd type="none" w="med" len="med"/>
                </a:ln>
                <a:solidFill>
                  <a:srgbClr val="FF0000"/>
                </a:solidFill>
                <a:effectLst>
                  <a:outerShdw dist="35921" dir="2699999" algn="ctr" rotWithShape="0">
                    <a:srgbClr val="808080">
                      <a:alpha val="79999"/>
                    </a:srgbClr>
                  </a:outerShdw>
                </a:effectLst>
                <a:latin typeface="Times New Roman" panose="02020603050405020304" pitchFamily="18" charset="0"/>
                <a:ea typeface="Times New Roman" panose="02020603050405020304" pitchFamily="18" charset="0"/>
                <a:sym typeface="+mn-ea"/>
              </a:rPr>
              <a:t> </a:t>
            </a:r>
            <a:r>
              <a:rPr lang="en-US" sz="3600" dirty="0" err="1">
                <a:ln w="9525" cap="flat" cmpd="sng">
                  <a:solidFill>
                    <a:srgbClr val="000000"/>
                  </a:solidFill>
                  <a:prstDash val="solid"/>
                  <a:headEnd type="none" w="med" len="med"/>
                  <a:tailEnd type="none" w="med" len="med"/>
                </a:ln>
                <a:solidFill>
                  <a:srgbClr val="FF0000"/>
                </a:solidFill>
                <a:effectLst>
                  <a:outerShdw dist="35921" dir="2699999" algn="ctr" rotWithShape="0">
                    <a:srgbClr val="808080">
                      <a:alpha val="79999"/>
                    </a:srgbClr>
                  </a:outerShdw>
                </a:effectLst>
                <a:latin typeface="Times New Roman" panose="02020603050405020304" pitchFamily="18" charset="0"/>
                <a:ea typeface="Times New Roman" panose="02020603050405020304" pitchFamily="18" charset="0"/>
                <a:sym typeface="+mn-ea"/>
              </a:rPr>
              <a:t>hiểu</a:t>
            </a:r>
            <a:r>
              <a:rPr lang="en-US" sz="3600" dirty="0">
                <a:ln w="9525" cap="flat" cmpd="sng">
                  <a:solidFill>
                    <a:srgbClr val="000000"/>
                  </a:solidFill>
                  <a:prstDash val="solid"/>
                  <a:headEnd type="none" w="med" len="med"/>
                  <a:tailEnd type="none" w="med" len="med"/>
                </a:ln>
                <a:solidFill>
                  <a:srgbClr val="FF0000"/>
                </a:solidFill>
                <a:effectLst>
                  <a:outerShdw dist="35921" dir="2699999" algn="ctr" rotWithShape="0">
                    <a:srgbClr val="808080">
                      <a:alpha val="79999"/>
                    </a:srgbClr>
                  </a:outerShdw>
                </a:effectLst>
                <a:latin typeface="Times New Roman" panose="02020603050405020304" pitchFamily="18" charset="0"/>
                <a:ea typeface="Times New Roman" panose="02020603050405020304" pitchFamily="18" charset="0"/>
                <a:sym typeface="+mn-ea"/>
              </a:rPr>
              <a:t> </a:t>
            </a:r>
            <a:r>
              <a:rPr lang="en-US" sz="3600" dirty="0" err="1">
                <a:ln w="9525" cap="flat" cmpd="sng">
                  <a:solidFill>
                    <a:srgbClr val="000000"/>
                  </a:solidFill>
                  <a:prstDash val="solid"/>
                  <a:headEnd type="none" w="med" len="med"/>
                  <a:tailEnd type="none" w="med" len="med"/>
                </a:ln>
                <a:solidFill>
                  <a:srgbClr val="FF0000"/>
                </a:solidFill>
                <a:effectLst>
                  <a:outerShdw dist="35921" dir="2699999" algn="ctr" rotWithShape="0">
                    <a:srgbClr val="808080">
                      <a:alpha val="79999"/>
                    </a:srgbClr>
                  </a:outerShdw>
                </a:effectLst>
                <a:latin typeface="Times New Roman" panose="02020603050405020304" pitchFamily="18" charset="0"/>
                <a:ea typeface="Times New Roman" panose="02020603050405020304" pitchFamily="18" charset="0"/>
                <a:sym typeface="+mn-ea"/>
              </a:rPr>
              <a:t>bài</a:t>
            </a:r>
            <a:endParaRPr lang="en-US" sz="3600" dirty="0">
              <a:ln w="9525" cap="flat" cmpd="sng">
                <a:solidFill>
                  <a:srgbClr val="000000"/>
                </a:solidFill>
                <a:prstDash val="solid"/>
                <a:headEnd type="none" w="med" len="med"/>
                <a:tailEnd type="none" w="med" len="med"/>
              </a:ln>
              <a:solidFill>
                <a:srgbClr val="FF0000"/>
              </a:solidFill>
              <a:effectLst>
                <a:outerShdw dist="35921" dir="2699999" algn="ctr" rotWithShape="0">
                  <a:srgbClr val="808080">
                    <a:alpha val="79999"/>
                  </a:srgbClr>
                </a:outerShdw>
              </a:effectLst>
              <a:latin typeface="Times New Roman" panose="02020603050405020304" pitchFamily="18" charset="0"/>
              <a:ea typeface="Times New Roman" panose="02020603050405020304" pitchFamily="18" charset="0"/>
              <a:sym typeface="+mn-ea"/>
            </a:endParaRPr>
          </a:p>
        </p:txBody>
      </p:sp>
      <p:sp>
        <p:nvSpPr>
          <p:cNvPr id="5" name="Text Box 4"/>
          <p:cNvSpPr txBox="1"/>
          <p:nvPr/>
        </p:nvSpPr>
        <p:spPr>
          <a:xfrm>
            <a:off x="2281555" y="1687830"/>
            <a:ext cx="6841490" cy="645160"/>
          </a:xfrm>
          <a:prstGeom prst="rect">
            <a:avLst/>
          </a:prstGeom>
          <a:noFill/>
        </p:spPr>
        <p:txBody>
          <a:bodyPr wrap="none" rtlCol="0" anchor="t">
            <a:spAutoFit/>
          </a:bodyPr>
          <a:lstStyle/>
          <a:p>
            <a:pPr marL="0" marR="0" lvl="0" indent="0" algn="l" defTabSz="914400" rtl="0" eaLnBrk="1" fontAlgn="base" latinLnBrk="0" hangingPunct="1">
              <a:lnSpc>
                <a:spcPct val="100000"/>
              </a:lnSpc>
              <a:spcBef>
                <a:spcPct val="50000"/>
              </a:spcBef>
              <a:spcAft>
                <a:spcPct val="0"/>
              </a:spcAft>
              <a:buClrTx/>
              <a:buSzTx/>
              <a:buFontTx/>
              <a:buNone/>
              <a:defRPr/>
            </a:pPr>
            <a:r>
              <a:rPr lang="en-US" sz="3600" b="1" noProof="0" dirty="0" err="1">
                <a:ln>
                  <a:noFill/>
                </a:ln>
                <a:solidFill>
                  <a:srgbClr val="FF0066"/>
                </a:solidFill>
                <a:effectLst>
                  <a:outerShdw blurRad="38100" dist="38100" dir="2700000" algn="tl">
                    <a:srgbClr val="000000"/>
                  </a:outerShdw>
                </a:effectLst>
                <a:uLnTx/>
                <a:uFillTx/>
                <a:latin typeface="Times New Roman" panose="02020603050405020304" pitchFamily="18" charset="0"/>
                <a:sym typeface="+mn-ea"/>
              </a:rPr>
              <a:t>Nhân</a:t>
            </a:r>
            <a:r>
              <a:rPr lang="en-US" sz="3600" b="1" noProof="0" dirty="0">
                <a:ln>
                  <a:noFill/>
                </a:ln>
                <a:solidFill>
                  <a:srgbClr val="FF0066"/>
                </a:solidFill>
                <a:effectLst>
                  <a:outerShdw blurRad="38100" dist="38100" dir="2700000" algn="tl">
                    <a:srgbClr val="000000"/>
                  </a:outerShdw>
                </a:effectLst>
                <a:uLnTx/>
                <a:uFillTx/>
                <a:latin typeface="Times New Roman" panose="02020603050405020304" pitchFamily="18" charset="0"/>
                <a:sym typeface="+mn-ea"/>
              </a:rPr>
              <a:t> </a:t>
            </a:r>
            <a:r>
              <a:rPr lang="en-US" sz="3600" b="1" noProof="0" dirty="0" err="1">
                <a:ln>
                  <a:noFill/>
                </a:ln>
                <a:solidFill>
                  <a:srgbClr val="FF0066"/>
                </a:solidFill>
                <a:effectLst>
                  <a:outerShdw blurRad="38100" dist="38100" dir="2700000" algn="tl">
                    <a:srgbClr val="000000"/>
                  </a:outerShdw>
                </a:effectLst>
                <a:uLnTx/>
                <a:uFillTx/>
                <a:latin typeface="Times New Roman" panose="02020603050405020304" pitchFamily="18" charset="0"/>
                <a:sym typeface="+mn-ea"/>
              </a:rPr>
              <a:t>vật</a:t>
            </a:r>
            <a:r>
              <a:rPr lang="en-US" sz="3600" b="1" noProof="0" dirty="0">
                <a:ln>
                  <a:noFill/>
                </a:ln>
                <a:solidFill>
                  <a:srgbClr val="FF0066"/>
                </a:solidFill>
                <a:effectLst>
                  <a:outerShdw blurRad="38100" dist="38100" dir="2700000" algn="tl">
                    <a:srgbClr val="000000"/>
                  </a:outerShdw>
                </a:effectLst>
                <a:uLnTx/>
                <a:uFillTx/>
                <a:latin typeface="Times New Roman" panose="02020603050405020304" pitchFamily="18" charset="0"/>
                <a:sym typeface="+mn-ea"/>
              </a:rPr>
              <a:t> “</a:t>
            </a:r>
            <a:r>
              <a:rPr lang="en-US" sz="3600" b="1" noProof="0" dirty="0" err="1">
                <a:ln>
                  <a:noFill/>
                </a:ln>
                <a:solidFill>
                  <a:srgbClr val="FF0066"/>
                </a:solidFill>
                <a:effectLst>
                  <a:outerShdw blurRad="38100" dist="38100" dir="2700000" algn="tl">
                    <a:srgbClr val="000000"/>
                  </a:outerShdw>
                </a:effectLst>
                <a:uLnTx/>
                <a:uFillTx/>
                <a:latin typeface="Times New Roman" panose="02020603050405020304" pitchFamily="18" charset="0"/>
                <a:sym typeface="+mn-ea"/>
              </a:rPr>
              <a:t>tôi</a:t>
            </a:r>
            <a:r>
              <a:rPr lang="en-US" sz="3600" b="1" noProof="0" dirty="0">
                <a:ln>
                  <a:noFill/>
                </a:ln>
                <a:solidFill>
                  <a:srgbClr val="FF0066"/>
                </a:solidFill>
                <a:effectLst>
                  <a:outerShdw blurRad="38100" dist="38100" dir="2700000" algn="tl">
                    <a:srgbClr val="000000"/>
                  </a:outerShdw>
                </a:effectLst>
                <a:uLnTx/>
                <a:uFillTx/>
                <a:latin typeface="Times New Roman" panose="02020603050405020304" pitchFamily="18" charset="0"/>
                <a:sym typeface="+mn-ea"/>
              </a:rPr>
              <a:t>” </a:t>
            </a:r>
            <a:r>
              <a:rPr lang="en-US" sz="3600" b="1" noProof="0" dirty="0" err="1">
                <a:ln>
                  <a:noFill/>
                </a:ln>
                <a:solidFill>
                  <a:srgbClr val="FF0066"/>
                </a:solidFill>
                <a:effectLst>
                  <a:outerShdw blurRad="38100" dist="38100" dir="2700000" algn="tl">
                    <a:srgbClr val="000000"/>
                  </a:outerShdw>
                </a:effectLst>
                <a:uLnTx/>
                <a:uFillTx/>
                <a:latin typeface="Times New Roman" panose="02020603050405020304" pitchFamily="18" charset="0"/>
                <a:sym typeface="+mn-ea"/>
              </a:rPr>
              <a:t>trong</a:t>
            </a:r>
            <a:r>
              <a:rPr lang="en-US" sz="3600" b="1" noProof="0" dirty="0">
                <a:ln>
                  <a:noFill/>
                </a:ln>
                <a:solidFill>
                  <a:srgbClr val="FF0066"/>
                </a:solidFill>
                <a:effectLst>
                  <a:outerShdw blurRad="38100" dist="38100" dir="2700000" algn="tl">
                    <a:srgbClr val="000000"/>
                  </a:outerShdw>
                </a:effectLst>
                <a:uLnTx/>
                <a:uFillTx/>
                <a:latin typeface="Times New Roman" panose="02020603050405020304" pitchFamily="18" charset="0"/>
                <a:sym typeface="+mn-ea"/>
              </a:rPr>
              <a:t> bài </a:t>
            </a:r>
            <a:r>
              <a:rPr lang="en-US" sz="3600" b="1" noProof="0" dirty="0" err="1">
                <a:ln>
                  <a:noFill/>
                </a:ln>
                <a:solidFill>
                  <a:srgbClr val="FF0066"/>
                </a:solidFill>
                <a:effectLst>
                  <a:outerShdw blurRad="38100" dist="38100" dir="2700000" algn="tl">
                    <a:srgbClr val="000000"/>
                  </a:outerShdw>
                </a:effectLst>
                <a:uLnTx/>
                <a:uFillTx/>
                <a:latin typeface="Times New Roman" panose="02020603050405020304" pitchFamily="18" charset="0"/>
                <a:sym typeface="+mn-ea"/>
              </a:rPr>
              <a:t>tên</a:t>
            </a:r>
            <a:r>
              <a:rPr lang="en-US" sz="3600" b="1" noProof="0" dirty="0">
                <a:ln>
                  <a:noFill/>
                </a:ln>
                <a:solidFill>
                  <a:srgbClr val="FF0066"/>
                </a:solidFill>
                <a:effectLst>
                  <a:outerShdw blurRad="38100" dist="38100" dir="2700000" algn="tl">
                    <a:srgbClr val="000000"/>
                  </a:outerShdw>
                </a:effectLst>
                <a:uLnTx/>
                <a:uFillTx/>
                <a:latin typeface="Times New Roman" panose="02020603050405020304" pitchFamily="18" charset="0"/>
                <a:sym typeface="+mn-ea"/>
              </a:rPr>
              <a:t> </a:t>
            </a:r>
            <a:r>
              <a:rPr lang="en-US" sz="3600" b="1" noProof="0" dirty="0" err="1">
                <a:ln>
                  <a:noFill/>
                </a:ln>
                <a:solidFill>
                  <a:srgbClr val="FF0066"/>
                </a:solidFill>
                <a:effectLst>
                  <a:outerShdw blurRad="38100" dist="38100" dir="2700000" algn="tl">
                    <a:srgbClr val="000000"/>
                  </a:outerShdw>
                </a:effectLst>
                <a:uLnTx/>
                <a:uFillTx/>
                <a:latin typeface="Times New Roman" panose="02020603050405020304" pitchFamily="18" charset="0"/>
                <a:sym typeface="+mn-ea"/>
              </a:rPr>
              <a:t>là</a:t>
            </a:r>
            <a:r>
              <a:rPr lang="en-US" sz="3600" b="1" noProof="0" dirty="0">
                <a:ln>
                  <a:noFill/>
                </a:ln>
                <a:solidFill>
                  <a:srgbClr val="FF0066"/>
                </a:solidFill>
                <a:effectLst>
                  <a:outerShdw blurRad="38100" dist="38100" dir="2700000" algn="tl">
                    <a:srgbClr val="000000"/>
                  </a:outerShdw>
                </a:effectLst>
                <a:uLnTx/>
                <a:uFillTx/>
                <a:latin typeface="Times New Roman" panose="02020603050405020304" pitchFamily="18" charset="0"/>
                <a:sym typeface="+mn-ea"/>
              </a:rPr>
              <a:t> </a:t>
            </a:r>
            <a:r>
              <a:rPr lang="en-US" sz="3600" b="1" noProof="0" dirty="0" err="1">
                <a:ln>
                  <a:noFill/>
                </a:ln>
                <a:solidFill>
                  <a:srgbClr val="FF0066"/>
                </a:solidFill>
                <a:effectLst>
                  <a:outerShdw blurRad="38100" dist="38100" dir="2700000" algn="tl">
                    <a:srgbClr val="000000"/>
                  </a:outerShdw>
                </a:effectLst>
                <a:uLnTx/>
                <a:uFillTx/>
                <a:latin typeface="Times New Roman" panose="02020603050405020304" pitchFamily="18" charset="0"/>
                <a:sym typeface="+mn-ea"/>
              </a:rPr>
              <a:t>gì</a:t>
            </a:r>
            <a:r>
              <a:rPr lang="en-US" sz="3600" b="1" noProof="0" dirty="0">
                <a:ln>
                  <a:noFill/>
                </a:ln>
                <a:solidFill>
                  <a:srgbClr val="FF0066"/>
                </a:solidFill>
                <a:effectLst>
                  <a:outerShdw blurRad="38100" dist="38100" dir="2700000" algn="tl">
                    <a:srgbClr val="000000"/>
                  </a:outerShdw>
                </a:effectLst>
                <a:uLnTx/>
                <a:uFillTx/>
                <a:latin typeface="Times New Roman" panose="02020603050405020304" pitchFamily="18" charset="0"/>
                <a:sym typeface="+mn-ea"/>
              </a:rPr>
              <a:t>?</a:t>
            </a:r>
            <a:endParaRPr lang="en-US" sz="3600" dirty="0"/>
          </a:p>
        </p:txBody>
      </p:sp>
      <p:sp>
        <p:nvSpPr>
          <p:cNvPr id="6" name="Text Box 5"/>
          <p:cNvSpPr txBox="1"/>
          <p:nvPr/>
        </p:nvSpPr>
        <p:spPr>
          <a:xfrm>
            <a:off x="3342640" y="2725420"/>
            <a:ext cx="5150485" cy="583565"/>
          </a:xfrm>
          <a:prstGeom prst="rect">
            <a:avLst/>
          </a:prstGeom>
          <a:noFill/>
        </p:spPr>
        <p:txBody>
          <a:bodyPr wrap="none" rtlCol="0" anchor="t">
            <a:spAutoFit/>
          </a:bodyPr>
          <a:lstStyle/>
          <a:p>
            <a:pPr marL="0" marR="0" lvl="0" indent="0" algn="l" defTabSz="914400" rtl="0" eaLnBrk="1" fontAlgn="base" latinLnBrk="0" hangingPunct="1">
              <a:lnSpc>
                <a:spcPct val="100000"/>
              </a:lnSpc>
              <a:spcBef>
                <a:spcPct val="50000"/>
              </a:spcBef>
              <a:spcAft>
                <a:spcPct val="0"/>
              </a:spcAft>
              <a:buClrTx/>
              <a:buSzTx/>
              <a:buFontTx/>
              <a:buNone/>
              <a:defRPr/>
            </a:pPr>
            <a:r>
              <a:rPr lang="en-US" sz="3200" b="1" noProof="0" dirty="0" err="1">
                <a:ln>
                  <a:noFill/>
                </a:ln>
                <a:solidFill>
                  <a:srgbClr val="0000FF"/>
                </a:solidFill>
                <a:effectLst>
                  <a:outerShdw blurRad="38100" dist="38100" dir="2700000" algn="tl">
                    <a:srgbClr val="000000"/>
                  </a:outerShdw>
                </a:effectLst>
                <a:highlight>
                  <a:srgbClr val="FFFF00"/>
                </a:highlight>
                <a:uLnTx/>
                <a:uFillTx/>
                <a:latin typeface="Times New Roman" panose="02020603050405020304" pitchFamily="18" charset="0"/>
                <a:sym typeface="+mn-ea"/>
              </a:rPr>
              <a:t>Nhân vật “tôi” tên</a:t>
            </a:r>
            <a:r>
              <a:rPr lang="en-US" sz="3200" b="1" noProof="0" dirty="0">
                <a:ln>
                  <a:noFill/>
                </a:ln>
                <a:solidFill>
                  <a:srgbClr val="0000FF"/>
                </a:solidFill>
                <a:effectLst>
                  <a:outerShdw blurRad="38100" dist="38100" dir="2700000" algn="tl">
                    <a:srgbClr val="000000"/>
                  </a:outerShdw>
                </a:effectLst>
                <a:highlight>
                  <a:srgbClr val="FFFF00"/>
                </a:highlight>
                <a:uLnTx/>
                <a:uFillTx/>
                <a:latin typeface="Times New Roman" panose="02020603050405020304" pitchFamily="18" charset="0"/>
                <a:sym typeface="+mn-ea"/>
              </a:rPr>
              <a:t> </a:t>
            </a:r>
            <a:r>
              <a:rPr lang="en-US" sz="3200" b="1" noProof="0" dirty="0" err="1">
                <a:ln>
                  <a:noFill/>
                </a:ln>
                <a:solidFill>
                  <a:srgbClr val="0000FF"/>
                </a:solidFill>
                <a:effectLst>
                  <a:outerShdw blurRad="38100" dist="38100" dir="2700000" algn="tl">
                    <a:srgbClr val="000000"/>
                  </a:outerShdw>
                </a:effectLst>
                <a:highlight>
                  <a:srgbClr val="FFFF00"/>
                </a:highlight>
                <a:uLnTx/>
                <a:uFillTx/>
                <a:latin typeface="Times New Roman" panose="02020603050405020304" pitchFamily="18" charset="0"/>
                <a:sym typeface="+mn-ea"/>
              </a:rPr>
              <a:t>là</a:t>
            </a:r>
            <a:r>
              <a:rPr lang="en-US" sz="3200" b="1" noProof="0" dirty="0">
                <a:ln>
                  <a:noFill/>
                </a:ln>
                <a:solidFill>
                  <a:srgbClr val="0000FF"/>
                </a:solidFill>
                <a:effectLst>
                  <a:outerShdw blurRad="38100" dist="38100" dir="2700000" algn="tl">
                    <a:srgbClr val="000000"/>
                  </a:outerShdw>
                </a:effectLst>
                <a:highlight>
                  <a:srgbClr val="FFFF00"/>
                </a:highlight>
                <a:uLnTx/>
                <a:uFillTx/>
                <a:latin typeface="Times New Roman" panose="02020603050405020304" pitchFamily="18" charset="0"/>
                <a:sym typeface="+mn-ea"/>
              </a:rPr>
              <a:t> </a:t>
            </a:r>
            <a:r>
              <a:rPr lang="en-US" sz="3200" b="1" noProof="0" dirty="0" err="1">
                <a:ln>
                  <a:noFill/>
                </a:ln>
                <a:solidFill>
                  <a:srgbClr val="0000FF"/>
                </a:solidFill>
                <a:effectLst>
                  <a:outerShdw blurRad="38100" dist="38100" dir="2700000" algn="tl">
                    <a:srgbClr val="000000"/>
                  </a:outerShdw>
                </a:effectLst>
                <a:highlight>
                  <a:srgbClr val="FFFF00"/>
                </a:highlight>
                <a:uLnTx/>
                <a:uFillTx/>
                <a:latin typeface="Times New Roman" panose="02020603050405020304" pitchFamily="18" charset="0"/>
                <a:sym typeface="+mn-ea"/>
              </a:rPr>
              <a:t>Cô</a:t>
            </a:r>
            <a:r>
              <a:rPr lang="en-US" sz="3200" b="1" noProof="0" dirty="0">
                <a:ln>
                  <a:noFill/>
                </a:ln>
                <a:solidFill>
                  <a:srgbClr val="0000FF"/>
                </a:solidFill>
                <a:effectLst>
                  <a:outerShdw blurRad="38100" dist="38100" dir="2700000" algn="tl">
                    <a:srgbClr val="000000"/>
                  </a:outerShdw>
                </a:effectLst>
                <a:highlight>
                  <a:srgbClr val="FFFF00"/>
                </a:highlight>
                <a:uLnTx/>
                <a:uFillTx/>
                <a:latin typeface="Times New Roman" panose="02020603050405020304" pitchFamily="18" charset="0"/>
                <a:sym typeface="+mn-ea"/>
              </a:rPr>
              <a:t>-li-a</a:t>
            </a:r>
            <a:r>
              <a:rPr lang="en-US" b="1" noProof="0" dirty="0">
                <a:ln>
                  <a:noFill/>
                </a:ln>
                <a:solidFill>
                  <a:srgbClr val="0000FF"/>
                </a:solidFill>
                <a:effectLst>
                  <a:outerShdw blurRad="38100" dist="38100" dir="2700000" algn="tl">
                    <a:srgbClr val="000000"/>
                  </a:outerShdw>
                </a:effectLst>
                <a:highlight>
                  <a:srgbClr val="FFFF00"/>
                </a:highlight>
                <a:uLnTx/>
                <a:uFillTx/>
                <a:latin typeface="Times New Roman" panose="02020603050405020304" pitchFamily="18" charset="0"/>
                <a:sym typeface="+mn-ea"/>
              </a:rPr>
              <a:t>.</a:t>
            </a:r>
          </a:p>
        </p:txBody>
      </p:sp>
    </p:spTree>
    <p:custDataLst>
      <p:tags r:id="rId1"/>
    </p:custData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000" fill="hold">
                                          <p:stCondLst>
                                            <p:cond delay="0"/>
                                          </p:stCondLst>
                                        </p:cTn>
                                        <p:tgtEl>
                                          <p:spTgt spid="5"/>
                                        </p:tgtEl>
                                        <p:attrNameLst>
                                          <p:attrName>style.visibility</p:attrName>
                                        </p:attrNameLst>
                                      </p:cBhvr>
                                      <p:to>
                                        <p:strVal val="visible"/>
                                      </p:to>
                                    </p:set>
                                    <p:animEffect transition="in" filter="box(in)">
                                      <p:cBhvr>
                                        <p:cTn id="7" dur="1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3" descr="IMG_256"/>
          <p:cNvPicPr>
            <a:picLocks noGrp="1" noChangeAspect="1"/>
          </p:cNvPicPr>
          <p:nvPr>
            <p:ph sz="half" idx="2"/>
          </p:nvPr>
        </p:nvPicPr>
        <p:blipFill>
          <a:blip r:embed="rId2"/>
          <a:stretch>
            <a:fillRect/>
          </a:stretch>
        </p:blipFill>
        <p:spPr>
          <a:xfrm>
            <a:off x="-635" y="0"/>
            <a:ext cx="12192635" cy="6858000"/>
          </a:xfrm>
          <a:prstGeom prst="rect">
            <a:avLst/>
          </a:prstGeom>
          <a:noFill/>
          <a:ln w="9525">
            <a:noFill/>
          </a:ln>
        </p:spPr>
      </p:pic>
      <p:sp>
        <p:nvSpPr>
          <p:cNvPr id="21" name="Flowchart: Alternate Process 20"/>
          <p:cNvSpPr/>
          <p:nvPr/>
        </p:nvSpPr>
        <p:spPr>
          <a:xfrm>
            <a:off x="1317625" y="2228850"/>
            <a:ext cx="8873490" cy="1037590"/>
          </a:xfrm>
          <a:prstGeom prst="flowChartAlternateProcess">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noProof="0" dirty="0">
                <a:ln>
                  <a:noFill/>
                </a:ln>
                <a:solidFill>
                  <a:srgbClr val="FF0066"/>
                </a:solidFill>
                <a:effectLst>
                  <a:outerShdw blurRad="38100" dist="38100" dir="2700000" algn="tl">
                    <a:srgbClr val="000000"/>
                  </a:outerShdw>
                </a:effectLst>
                <a:uLnTx/>
                <a:uFillTx/>
                <a:latin typeface="Times New Roman" panose="02020603050405020304" pitchFamily="18" charset="0"/>
                <a:sym typeface="+mn-ea"/>
              </a:rPr>
              <a:t>Câu 1. </a:t>
            </a:r>
            <a:r>
              <a:rPr lang="en-US" sz="3600" b="1" noProof="0" dirty="0" err="1">
                <a:ln>
                  <a:noFill/>
                </a:ln>
                <a:solidFill>
                  <a:srgbClr val="FF0066"/>
                </a:solidFill>
                <a:effectLst>
                  <a:outerShdw blurRad="38100" dist="38100" dir="2700000" algn="tl">
                    <a:srgbClr val="000000"/>
                  </a:outerShdw>
                </a:effectLst>
                <a:uLnTx/>
                <a:uFillTx/>
                <a:latin typeface="Times New Roman" panose="02020603050405020304" pitchFamily="18" charset="0"/>
                <a:sym typeface="+mn-ea"/>
              </a:rPr>
              <a:t>Cô</a:t>
            </a:r>
            <a:r>
              <a:rPr lang="en-US" sz="3600" b="1" noProof="0" dirty="0">
                <a:ln>
                  <a:noFill/>
                </a:ln>
                <a:solidFill>
                  <a:srgbClr val="FF0066"/>
                </a:solidFill>
                <a:effectLst>
                  <a:outerShdw blurRad="38100" dist="38100" dir="2700000" algn="tl">
                    <a:srgbClr val="000000"/>
                  </a:outerShdw>
                </a:effectLst>
                <a:uLnTx/>
                <a:uFillTx/>
                <a:latin typeface="Times New Roman" panose="02020603050405020304" pitchFamily="18" charset="0"/>
                <a:sym typeface="+mn-ea"/>
              </a:rPr>
              <a:t> </a:t>
            </a:r>
            <a:r>
              <a:rPr lang="en-US" sz="3600" b="1" noProof="0" dirty="0" err="1">
                <a:ln>
                  <a:noFill/>
                </a:ln>
                <a:solidFill>
                  <a:srgbClr val="FF0066"/>
                </a:solidFill>
                <a:effectLst>
                  <a:outerShdw blurRad="38100" dist="38100" dir="2700000" algn="tl">
                    <a:srgbClr val="000000"/>
                  </a:outerShdw>
                </a:effectLst>
                <a:uLnTx/>
                <a:uFillTx/>
                <a:latin typeface="Times New Roman" panose="02020603050405020304" pitchFamily="18" charset="0"/>
                <a:sym typeface="+mn-ea"/>
              </a:rPr>
              <a:t>giáo</a:t>
            </a:r>
            <a:r>
              <a:rPr lang="en-US" sz="3600" b="1" noProof="0" dirty="0">
                <a:ln>
                  <a:noFill/>
                </a:ln>
                <a:solidFill>
                  <a:srgbClr val="FF0066"/>
                </a:solidFill>
                <a:effectLst>
                  <a:outerShdw blurRad="38100" dist="38100" dir="2700000" algn="tl">
                    <a:srgbClr val="000000"/>
                  </a:outerShdw>
                </a:effectLst>
                <a:uLnTx/>
                <a:uFillTx/>
                <a:latin typeface="Times New Roman" panose="02020603050405020304" pitchFamily="18" charset="0"/>
                <a:sym typeface="+mn-ea"/>
              </a:rPr>
              <a:t> </a:t>
            </a:r>
            <a:r>
              <a:rPr lang="en-US" sz="3600" b="1" noProof="0" dirty="0" err="1">
                <a:ln>
                  <a:noFill/>
                </a:ln>
                <a:solidFill>
                  <a:srgbClr val="FF0066"/>
                </a:solidFill>
                <a:effectLst>
                  <a:outerShdw blurRad="38100" dist="38100" dir="2700000" algn="tl">
                    <a:srgbClr val="000000"/>
                  </a:outerShdw>
                </a:effectLst>
                <a:uLnTx/>
                <a:uFillTx/>
                <a:latin typeface="Times New Roman" panose="02020603050405020304" pitchFamily="18" charset="0"/>
                <a:sym typeface="+mn-ea"/>
              </a:rPr>
              <a:t>ra</a:t>
            </a:r>
            <a:r>
              <a:rPr lang="en-US" sz="3600" b="1" noProof="0" dirty="0">
                <a:ln>
                  <a:noFill/>
                </a:ln>
                <a:solidFill>
                  <a:srgbClr val="FF0066"/>
                </a:solidFill>
                <a:effectLst>
                  <a:outerShdw blurRad="38100" dist="38100" dir="2700000" algn="tl">
                    <a:srgbClr val="000000"/>
                  </a:outerShdw>
                </a:effectLst>
                <a:uLnTx/>
                <a:uFillTx/>
                <a:latin typeface="Times New Roman" panose="02020603050405020304" pitchFamily="18" charset="0"/>
                <a:sym typeface="+mn-ea"/>
              </a:rPr>
              <a:t> </a:t>
            </a:r>
            <a:r>
              <a:rPr lang="en-US" sz="3600" b="1" noProof="0" dirty="0" err="1">
                <a:ln>
                  <a:noFill/>
                </a:ln>
                <a:solidFill>
                  <a:srgbClr val="FF0066"/>
                </a:solidFill>
                <a:effectLst>
                  <a:outerShdw blurRad="38100" dist="38100" dir="2700000" algn="tl">
                    <a:srgbClr val="000000"/>
                  </a:outerShdw>
                </a:effectLst>
                <a:uLnTx/>
                <a:uFillTx/>
                <a:latin typeface="Times New Roman" panose="02020603050405020304" pitchFamily="18" charset="0"/>
                <a:sym typeface="+mn-ea"/>
              </a:rPr>
              <a:t>cho</a:t>
            </a:r>
            <a:r>
              <a:rPr lang="en-US" sz="3600" b="1" noProof="0" dirty="0">
                <a:ln>
                  <a:noFill/>
                </a:ln>
                <a:solidFill>
                  <a:srgbClr val="FF0066"/>
                </a:solidFill>
                <a:effectLst>
                  <a:outerShdw blurRad="38100" dist="38100" dir="2700000" algn="tl">
                    <a:srgbClr val="000000"/>
                  </a:outerShdw>
                </a:effectLst>
                <a:uLnTx/>
                <a:uFillTx/>
                <a:latin typeface="Times New Roman" panose="02020603050405020304" pitchFamily="18" charset="0"/>
                <a:sym typeface="+mn-ea"/>
              </a:rPr>
              <a:t> </a:t>
            </a:r>
            <a:r>
              <a:rPr lang="en-US" sz="3600" b="1" noProof="0" dirty="0" err="1">
                <a:ln>
                  <a:noFill/>
                </a:ln>
                <a:solidFill>
                  <a:srgbClr val="FF0066"/>
                </a:solidFill>
                <a:effectLst>
                  <a:outerShdw blurRad="38100" dist="38100" dir="2700000" algn="tl">
                    <a:srgbClr val="000000"/>
                  </a:outerShdw>
                </a:effectLst>
                <a:uLnTx/>
                <a:uFillTx/>
                <a:latin typeface="Times New Roman" panose="02020603050405020304" pitchFamily="18" charset="0"/>
                <a:sym typeface="+mn-ea"/>
              </a:rPr>
              <a:t>lớp</a:t>
            </a:r>
            <a:r>
              <a:rPr lang="en-US" sz="3600" b="1" noProof="0" dirty="0">
                <a:ln>
                  <a:noFill/>
                </a:ln>
                <a:solidFill>
                  <a:srgbClr val="FF0066"/>
                </a:solidFill>
                <a:effectLst>
                  <a:outerShdw blurRad="38100" dist="38100" dir="2700000" algn="tl">
                    <a:srgbClr val="000000"/>
                  </a:outerShdw>
                </a:effectLst>
                <a:uLnTx/>
                <a:uFillTx/>
                <a:latin typeface="Times New Roman" panose="02020603050405020304" pitchFamily="18" charset="0"/>
                <a:sym typeface="+mn-ea"/>
              </a:rPr>
              <a:t> </a:t>
            </a:r>
            <a:r>
              <a:rPr lang="en-US" sz="3600" b="1" noProof="0" dirty="0" err="1">
                <a:ln>
                  <a:noFill/>
                </a:ln>
                <a:solidFill>
                  <a:srgbClr val="FF0066"/>
                </a:solidFill>
                <a:effectLst>
                  <a:outerShdw blurRad="38100" dist="38100" dir="2700000" algn="tl">
                    <a:srgbClr val="000000"/>
                  </a:outerShdw>
                </a:effectLst>
                <a:uLnTx/>
                <a:uFillTx/>
                <a:latin typeface="Times New Roman" panose="02020603050405020304" pitchFamily="18" charset="0"/>
                <a:sym typeface="+mn-ea"/>
              </a:rPr>
              <a:t>đề</a:t>
            </a:r>
            <a:r>
              <a:rPr lang="en-US" sz="3600" b="1" noProof="0" dirty="0">
                <a:ln>
                  <a:noFill/>
                </a:ln>
                <a:solidFill>
                  <a:srgbClr val="FF0066"/>
                </a:solidFill>
                <a:effectLst>
                  <a:outerShdw blurRad="38100" dist="38100" dir="2700000" algn="tl">
                    <a:srgbClr val="000000"/>
                  </a:outerShdw>
                </a:effectLst>
                <a:uLnTx/>
                <a:uFillTx/>
                <a:latin typeface="Times New Roman" panose="02020603050405020304" pitchFamily="18" charset="0"/>
                <a:sym typeface="+mn-ea"/>
              </a:rPr>
              <a:t> </a:t>
            </a:r>
            <a:r>
              <a:rPr lang="en-US" sz="3600" b="1" noProof="0" dirty="0" err="1">
                <a:ln>
                  <a:noFill/>
                </a:ln>
                <a:solidFill>
                  <a:srgbClr val="FF0066"/>
                </a:solidFill>
                <a:effectLst>
                  <a:outerShdw blurRad="38100" dist="38100" dir="2700000" algn="tl">
                    <a:srgbClr val="000000"/>
                  </a:outerShdw>
                </a:effectLst>
                <a:uLnTx/>
                <a:uFillTx/>
                <a:latin typeface="Times New Roman" panose="02020603050405020304" pitchFamily="18" charset="0"/>
                <a:sym typeface="+mn-ea"/>
              </a:rPr>
              <a:t>văn</a:t>
            </a:r>
            <a:r>
              <a:rPr lang="en-US" sz="3600" b="1" noProof="0" dirty="0">
                <a:ln>
                  <a:noFill/>
                </a:ln>
                <a:solidFill>
                  <a:srgbClr val="FF0066"/>
                </a:solidFill>
                <a:effectLst>
                  <a:outerShdw blurRad="38100" dist="38100" dir="2700000" algn="tl">
                    <a:srgbClr val="000000"/>
                  </a:outerShdw>
                </a:effectLst>
                <a:uLnTx/>
                <a:uFillTx/>
                <a:latin typeface="Times New Roman" panose="02020603050405020304" pitchFamily="18" charset="0"/>
                <a:sym typeface="+mn-ea"/>
              </a:rPr>
              <a:t> </a:t>
            </a:r>
            <a:r>
              <a:rPr lang="en-US" sz="3600" b="1" noProof="0" dirty="0" err="1">
                <a:ln>
                  <a:noFill/>
                </a:ln>
                <a:solidFill>
                  <a:srgbClr val="FF0066"/>
                </a:solidFill>
                <a:effectLst>
                  <a:outerShdw blurRad="38100" dist="38100" dir="2700000" algn="tl">
                    <a:srgbClr val="000000"/>
                  </a:outerShdw>
                </a:effectLst>
                <a:uLnTx/>
                <a:uFillTx/>
                <a:latin typeface="Times New Roman" panose="02020603050405020304" pitchFamily="18" charset="0"/>
                <a:sym typeface="+mn-ea"/>
              </a:rPr>
              <a:t>thế</a:t>
            </a:r>
            <a:r>
              <a:rPr lang="en-US" sz="3600" b="1" noProof="0" dirty="0">
                <a:ln>
                  <a:noFill/>
                </a:ln>
                <a:solidFill>
                  <a:srgbClr val="FF0066"/>
                </a:solidFill>
                <a:effectLst>
                  <a:outerShdw blurRad="38100" dist="38100" dir="2700000" algn="tl">
                    <a:srgbClr val="000000"/>
                  </a:outerShdw>
                </a:effectLst>
                <a:uLnTx/>
                <a:uFillTx/>
                <a:latin typeface="Times New Roman" panose="02020603050405020304" pitchFamily="18" charset="0"/>
                <a:sym typeface="+mn-ea"/>
              </a:rPr>
              <a:t> </a:t>
            </a:r>
            <a:r>
              <a:rPr lang="en-US" sz="3600" b="1" noProof="0" dirty="0" err="1">
                <a:ln>
                  <a:noFill/>
                </a:ln>
                <a:solidFill>
                  <a:srgbClr val="FF0066"/>
                </a:solidFill>
                <a:effectLst>
                  <a:outerShdw blurRad="38100" dist="38100" dir="2700000" algn="tl">
                    <a:srgbClr val="000000"/>
                  </a:outerShdw>
                </a:effectLst>
                <a:uLnTx/>
                <a:uFillTx/>
                <a:latin typeface="Times New Roman" panose="02020603050405020304" pitchFamily="18" charset="0"/>
                <a:sym typeface="+mn-ea"/>
              </a:rPr>
              <a:t>nào</a:t>
            </a:r>
            <a:r>
              <a:rPr lang="en-US" sz="3600" b="1" noProof="0" dirty="0">
                <a:ln>
                  <a:noFill/>
                </a:ln>
                <a:solidFill>
                  <a:srgbClr val="FF0066"/>
                </a:solidFill>
                <a:effectLst>
                  <a:outerShdw blurRad="38100" dist="38100" dir="2700000" algn="tl">
                    <a:srgbClr val="000000"/>
                  </a:outerShdw>
                </a:effectLst>
                <a:uLnTx/>
                <a:uFillTx/>
                <a:latin typeface="Times New Roman" panose="02020603050405020304" pitchFamily="18" charset="0"/>
                <a:sym typeface="+mn-ea"/>
              </a:rPr>
              <a:t>?</a:t>
            </a:r>
            <a:endParaRPr lang="en-US" sz="3600" dirty="0"/>
          </a:p>
        </p:txBody>
      </p:sp>
    </p:spTree>
  </p:cSld>
  <p:clrMapOvr>
    <a:masterClrMapping/>
  </p:clrMapOvr>
  <p:transition spd="slow">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3" descr="IMG_256"/>
          <p:cNvPicPr>
            <a:picLocks noGrp="1" noChangeAspect="1"/>
          </p:cNvPicPr>
          <p:nvPr>
            <p:ph sz="half" idx="2"/>
          </p:nvPr>
        </p:nvPicPr>
        <p:blipFill>
          <a:blip r:embed="rId2"/>
          <a:stretch>
            <a:fillRect/>
          </a:stretch>
        </p:blipFill>
        <p:spPr>
          <a:xfrm>
            <a:off x="0" y="0"/>
            <a:ext cx="12192635" cy="6858000"/>
          </a:xfrm>
          <a:prstGeom prst="rect">
            <a:avLst/>
          </a:prstGeom>
          <a:noFill/>
          <a:ln w="9525">
            <a:noFill/>
          </a:ln>
        </p:spPr>
      </p:pic>
      <p:sp>
        <p:nvSpPr>
          <p:cNvPr id="7" name="Text Box 6"/>
          <p:cNvSpPr txBox="1"/>
          <p:nvPr/>
        </p:nvSpPr>
        <p:spPr>
          <a:xfrm>
            <a:off x="513080" y="2072005"/>
            <a:ext cx="11422380" cy="2862322"/>
          </a:xfrm>
          <a:prstGeom prst="rect">
            <a:avLst/>
          </a:prstGeom>
          <a:noFill/>
        </p:spPr>
        <p:txBody>
          <a:bodyPr wrap="square" rtlCol="0" anchor="t">
            <a:spAutoFit/>
          </a:bodyPr>
          <a:lstStyle/>
          <a:p>
            <a:r>
              <a:rPr lang="en-US" sz="3600" dirty="0">
                <a:solidFill>
                  <a:schemeClr val="tx1"/>
                </a:solidFill>
                <a:latin typeface="Times New Roman" panose="02020603050405020304" pitchFamily="18" charset="0"/>
                <a:cs typeface="Times New Roman" panose="02020603050405020304" pitchFamily="18" charset="0"/>
                <a:sym typeface="+mn-ea"/>
              </a:rPr>
              <a:t>1. </a:t>
            </a:r>
            <a:r>
              <a:rPr lang="en-US" sz="3600" dirty="0" err="1">
                <a:latin typeface="Times New Roman" panose="02020603050405020304" pitchFamily="18" charset="0"/>
                <a:cs typeface="Times New Roman" panose="02020603050405020304" pitchFamily="18" charset="0"/>
                <a:sym typeface="+mn-ea"/>
              </a:rPr>
              <a:t>Có</a:t>
            </a:r>
            <a:r>
              <a:rPr lang="en-US" sz="3600" dirty="0">
                <a:latin typeface="Times New Roman" panose="02020603050405020304" pitchFamily="18" charset="0"/>
                <a:cs typeface="Times New Roman" panose="02020603050405020304" pitchFamily="18" charset="0"/>
                <a:sym typeface="+mn-ea"/>
              </a:rPr>
              <a:t> </a:t>
            </a:r>
            <a:r>
              <a:rPr lang="en-US" sz="3600" dirty="0" err="1">
                <a:latin typeface="Times New Roman" panose="02020603050405020304" pitchFamily="18" charset="0"/>
                <a:cs typeface="Times New Roman" panose="02020603050405020304" pitchFamily="18" charset="0"/>
                <a:sym typeface="+mn-ea"/>
              </a:rPr>
              <a:t>lần</a:t>
            </a:r>
            <a:r>
              <a:rPr lang="en-US" sz="3600" dirty="0">
                <a:latin typeface="Times New Roman" panose="02020603050405020304" pitchFamily="18" charset="0"/>
                <a:cs typeface="Times New Roman" panose="02020603050405020304" pitchFamily="18" charset="0"/>
                <a:sym typeface="+mn-ea"/>
              </a:rPr>
              <a:t>, </a:t>
            </a:r>
            <a:r>
              <a:rPr lang="en-US" sz="3600" dirty="0" err="1">
                <a:latin typeface="Times New Roman" panose="02020603050405020304" pitchFamily="18" charset="0"/>
                <a:cs typeface="Times New Roman" panose="02020603050405020304" pitchFamily="18" charset="0"/>
                <a:sym typeface="+mn-ea"/>
              </a:rPr>
              <a:t>cô</a:t>
            </a:r>
            <a:r>
              <a:rPr lang="en-US" sz="3600" dirty="0">
                <a:latin typeface="Times New Roman" panose="02020603050405020304" pitchFamily="18" charset="0"/>
                <a:cs typeface="Times New Roman" panose="02020603050405020304" pitchFamily="18" charset="0"/>
                <a:sym typeface="+mn-ea"/>
              </a:rPr>
              <a:t> </a:t>
            </a:r>
            <a:r>
              <a:rPr lang="en-US" sz="3600" dirty="0" err="1">
                <a:latin typeface="Times New Roman" panose="02020603050405020304" pitchFamily="18" charset="0"/>
                <a:cs typeface="Times New Roman" panose="02020603050405020304" pitchFamily="18" charset="0"/>
                <a:sym typeface="+mn-ea"/>
              </a:rPr>
              <a:t>giáo</a:t>
            </a:r>
            <a:r>
              <a:rPr lang="en-US" sz="3600" dirty="0">
                <a:latin typeface="Times New Roman" panose="02020603050405020304" pitchFamily="18" charset="0"/>
                <a:cs typeface="Times New Roman" panose="02020603050405020304" pitchFamily="18" charset="0"/>
                <a:sym typeface="+mn-ea"/>
              </a:rPr>
              <a:t> ra </a:t>
            </a:r>
            <a:r>
              <a:rPr lang="en-US" sz="3600" dirty="0" err="1">
                <a:latin typeface="Times New Roman" panose="02020603050405020304" pitchFamily="18" charset="0"/>
                <a:cs typeface="Times New Roman" panose="02020603050405020304" pitchFamily="18" charset="0"/>
                <a:sym typeface="+mn-ea"/>
              </a:rPr>
              <a:t>cho</a:t>
            </a:r>
            <a:r>
              <a:rPr lang="en-US" sz="3600" dirty="0">
                <a:latin typeface="Times New Roman" panose="02020603050405020304" pitchFamily="18" charset="0"/>
                <a:cs typeface="Times New Roman" panose="02020603050405020304" pitchFamily="18" charset="0"/>
                <a:sym typeface="+mn-ea"/>
              </a:rPr>
              <a:t> </a:t>
            </a:r>
            <a:r>
              <a:rPr lang="en-US" sz="3600" dirty="0" err="1">
                <a:latin typeface="Times New Roman" panose="02020603050405020304" pitchFamily="18" charset="0"/>
                <a:cs typeface="Times New Roman" panose="02020603050405020304" pitchFamily="18" charset="0"/>
                <a:sym typeface="+mn-ea"/>
              </a:rPr>
              <a:t>chúng</a:t>
            </a:r>
            <a:r>
              <a:rPr lang="en-US" sz="3600" dirty="0">
                <a:latin typeface="Times New Roman" panose="02020603050405020304" pitchFamily="18" charset="0"/>
                <a:cs typeface="Times New Roman" panose="02020603050405020304" pitchFamily="18" charset="0"/>
                <a:sym typeface="+mn-ea"/>
              </a:rPr>
              <a:t> </a:t>
            </a:r>
            <a:r>
              <a:rPr lang="en-US" sz="3600" dirty="0" err="1">
                <a:latin typeface="Times New Roman" panose="02020603050405020304" pitchFamily="18" charset="0"/>
                <a:cs typeface="Times New Roman" panose="02020603050405020304" pitchFamily="18" charset="0"/>
                <a:sym typeface="+mn-ea"/>
              </a:rPr>
              <a:t>tôi</a:t>
            </a:r>
            <a:r>
              <a:rPr lang="en-US" sz="3600" dirty="0">
                <a:latin typeface="Times New Roman" panose="02020603050405020304" pitchFamily="18" charset="0"/>
                <a:cs typeface="Times New Roman" panose="02020603050405020304" pitchFamily="18" charset="0"/>
                <a:sym typeface="+mn-ea"/>
              </a:rPr>
              <a:t> </a:t>
            </a:r>
            <a:r>
              <a:rPr lang="en-US" sz="3600" dirty="0" err="1">
                <a:latin typeface="Times New Roman" panose="02020603050405020304" pitchFamily="18" charset="0"/>
                <a:cs typeface="Times New Roman" panose="02020603050405020304" pitchFamily="18" charset="0"/>
                <a:sym typeface="+mn-ea"/>
              </a:rPr>
              <a:t>một</a:t>
            </a:r>
            <a:r>
              <a:rPr lang="en-US" sz="3600" dirty="0">
                <a:latin typeface="Times New Roman" panose="02020603050405020304" pitchFamily="18" charset="0"/>
                <a:cs typeface="Times New Roman" panose="02020603050405020304" pitchFamily="18" charset="0"/>
                <a:sym typeface="+mn-ea"/>
              </a:rPr>
              <a:t> </a:t>
            </a:r>
            <a:r>
              <a:rPr lang="en-US" sz="3600" dirty="0" err="1">
                <a:latin typeface="Times New Roman" panose="02020603050405020304" pitchFamily="18" charset="0"/>
                <a:cs typeface="Times New Roman" panose="02020603050405020304" pitchFamily="18" charset="0"/>
                <a:sym typeface="+mn-ea"/>
              </a:rPr>
              <a:t>đề</a:t>
            </a:r>
            <a:r>
              <a:rPr lang="en-US" sz="3600" dirty="0">
                <a:latin typeface="Times New Roman" panose="02020603050405020304" pitchFamily="18" charset="0"/>
                <a:cs typeface="Times New Roman" panose="02020603050405020304" pitchFamily="18" charset="0"/>
                <a:sym typeface="+mn-ea"/>
              </a:rPr>
              <a:t> </a:t>
            </a:r>
            <a:r>
              <a:rPr lang="en-US" sz="3600" dirty="0" err="1">
                <a:latin typeface="Times New Roman" panose="02020603050405020304" pitchFamily="18" charset="0"/>
                <a:cs typeface="Times New Roman" panose="02020603050405020304" pitchFamily="18" charset="0"/>
                <a:sym typeface="+mn-ea"/>
              </a:rPr>
              <a:t>văn</a:t>
            </a:r>
            <a:r>
              <a:rPr lang="en-US" sz="3600" dirty="0">
                <a:latin typeface="Times New Roman" panose="02020603050405020304" pitchFamily="18" charset="0"/>
                <a:cs typeface="Times New Roman" panose="02020603050405020304" pitchFamily="18" charset="0"/>
                <a:sym typeface="+mn-ea"/>
              </a:rPr>
              <a:t> ở </a:t>
            </a:r>
            <a:r>
              <a:rPr lang="en-US" sz="3600" dirty="0" err="1">
                <a:latin typeface="Times New Roman" panose="02020603050405020304" pitchFamily="18" charset="0"/>
                <a:cs typeface="Times New Roman" panose="02020603050405020304" pitchFamily="18" charset="0"/>
                <a:sym typeface="+mn-ea"/>
              </a:rPr>
              <a:t>lớp</a:t>
            </a:r>
            <a:r>
              <a:rPr lang="en-US" sz="3600" dirty="0">
                <a:latin typeface="Times New Roman" panose="02020603050405020304" pitchFamily="18" charset="0"/>
                <a:cs typeface="Times New Roman" panose="02020603050405020304" pitchFamily="18" charset="0"/>
                <a:sym typeface="+mn-ea"/>
              </a:rPr>
              <a:t> : “</a:t>
            </a:r>
            <a:r>
              <a:rPr lang="en-US" sz="3600" dirty="0" err="1">
                <a:latin typeface="Times New Roman" panose="02020603050405020304" pitchFamily="18" charset="0"/>
                <a:cs typeface="Times New Roman" panose="02020603050405020304" pitchFamily="18" charset="0"/>
                <a:sym typeface="+mn-ea"/>
              </a:rPr>
              <a:t>Em</a:t>
            </a:r>
            <a:r>
              <a:rPr lang="en-US" sz="3600" dirty="0">
                <a:latin typeface="Times New Roman" panose="02020603050405020304" pitchFamily="18" charset="0"/>
                <a:cs typeface="Times New Roman" panose="02020603050405020304" pitchFamily="18" charset="0"/>
                <a:sym typeface="+mn-ea"/>
              </a:rPr>
              <a:t> </a:t>
            </a:r>
            <a:r>
              <a:rPr lang="en-US" sz="3600" dirty="0" err="1">
                <a:latin typeface="Times New Roman" panose="02020603050405020304" pitchFamily="18" charset="0"/>
                <a:cs typeface="Times New Roman" panose="02020603050405020304" pitchFamily="18" charset="0"/>
                <a:sym typeface="+mn-ea"/>
              </a:rPr>
              <a:t>đã</a:t>
            </a:r>
            <a:r>
              <a:rPr lang="en-US" sz="3600" dirty="0">
                <a:latin typeface="Times New Roman" panose="02020603050405020304" pitchFamily="18" charset="0"/>
                <a:cs typeface="Times New Roman" panose="02020603050405020304" pitchFamily="18" charset="0"/>
                <a:sym typeface="+mn-ea"/>
              </a:rPr>
              <a:t> </a:t>
            </a:r>
            <a:r>
              <a:rPr lang="en-US" sz="3600" dirty="0" err="1">
                <a:latin typeface="Times New Roman" panose="02020603050405020304" pitchFamily="18" charset="0"/>
                <a:cs typeface="Times New Roman" panose="02020603050405020304" pitchFamily="18" charset="0"/>
                <a:sym typeface="+mn-ea"/>
              </a:rPr>
              <a:t>làm</a:t>
            </a:r>
            <a:r>
              <a:rPr lang="en-US" sz="3600" dirty="0">
                <a:latin typeface="Times New Roman" panose="02020603050405020304" pitchFamily="18" charset="0"/>
                <a:cs typeface="Times New Roman" panose="02020603050405020304" pitchFamily="18" charset="0"/>
                <a:sym typeface="+mn-ea"/>
              </a:rPr>
              <a:t> </a:t>
            </a:r>
            <a:r>
              <a:rPr lang="en-US" sz="3600" dirty="0" err="1">
                <a:latin typeface="Times New Roman" panose="02020603050405020304" pitchFamily="18" charset="0"/>
                <a:cs typeface="Times New Roman" panose="02020603050405020304" pitchFamily="18" charset="0"/>
                <a:sym typeface="+mn-ea"/>
              </a:rPr>
              <a:t>gì</a:t>
            </a:r>
            <a:r>
              <a:rPr lang="en-US" sz="3600" dirty="0">
                <a:latin typeface="Times New Roman" panose="02020603050405020304" pitchFamily="18" charset="0"/>
                <a:cs typeface="Times New Roman" panose="02020603050405020304" pitchFamily="18" charset="0"/>
                <a:sym typeface="+mn-ea"/>
              </a:rPr>
              <a:t> </a:t>
            </a:r>
            <a:r>
              <a:rPr lang="en-US" sz="3600" dirty="0" err="1">
                <a:latin typeface="Times New Roman" panose="02020603050405020304" pitchFamily="18" charset="0"/>
                <a:cs typeface="Times New Roman" panose="02020603050405020304" pitchFamily="18" charset="0"/>
                <a:sym typeface="+mn-ea"/>
              </a:rPr>
              <a:t>để</a:t>
            </a:r>
            <a:r>
              <a:rPr lang="en-US" sz="3600" dirty="0">
                <a:latin typeface="Times New Roman" panose="02020603050405020304" pitchFamily="18" charset="0"/>
                <a:cs typeface="Times New Roman" panose="02020603050405020304" pitchFamily="18" charset="0"/>
                <a:sym typeface="+mn-ea"/>
              </a:rPr>
              <a:t> </a:t>
            </a:r>
            <a:r>
              <a:rPr lang="en-US" sz="3600" dirty="0" err="1">
                <a:latin typeface="Times New Roman" panose="02020603050405020304" pitchFamily="18" charset="0"/>
                <a:cs typeface="Times New Roman" panose="02020603050405020304" pitchFamily="18" charset="0"/>
                <a:sym typeface="+mn-ea"/>
              </a:rPr>
              <a:t>giúp</a:t>
            </a:r>
            <a:r>
              <a:rPr lang="en-US" sz="3600" dirty="0">
                <a:latin typeface="Times New Roman" panose="02020603050405020304" pitchFamily="18" charset="0"/>
                <a:cs typeface="Times New Roman" panose="02020603050405020304" pitchFamily="18" charset="0"/>
                <a:sym typeface="+mn-ea"/>
              </a:rPr>
              <a:t> </a:t>
            </a:r>
            <a:r>
              <a:rPr lang="en-US" sz="3600" dirty="0" err="1">
                <a:latin typeface="Times New Roman" panose="02020603050405020304" pitchFamily="18" charset="0"/>
                <a:cs typeface="Times New Roman" panose="02020603050405020304" pitchFamily="18" charset="0"/>
                <a:sym typeface="+mn-ea"/>
              </a:rPr>
              <a:t>đỡ</a:t>
            </a:r>
            <a:r>
              <a:rPr lang="en-US" sz="3600" dirty="0">
                <a:latin typeface="Times New Roman" panose="02020603050405020304" pitchFamily="18" charset="0"/>
                <a:cs typeface="Times New Roman" panose="02020603050405020304" pitchFamily="18" charset="0"/>
                <a:sym typeface="+mn-ea"/>
              </a:rPr>
              <a:t> </a:t>
            </a:r>
            <a:r>
              <a:rPr lang="en-US" sz="3600" dirty="0" err="1">
                <a:latin typeface="Times New Roman" panose="02020603050405020304" pitchFamily="18" charset="0"/>
                <a:cs typeface="Times New Roman" panose="02020603050405020304" pitchFamily="18" charset="0"/>
                <a:sym typeface="+mn-ea"/>
              </a:rPr>
              <a:t>mẹ</a:t>
            </a:r>
            <a:r>
              <a:rPr lang="en-US" sz="3600" dirty="0">
                <a:latin typeface="Times New Roman" panose="02020603050405020304" pitchFamily="18" charset="0"/>
                <a:cs typeface="Times New Roman" panose="02020603050405020304" pitchFamily="18" charset="0"/>
                <a:sym typeface="+mn-ea"/>
              </a:rPr>
              <a:t> ?”</a:t>
            </a:r>
            <a:endParaRPr lang="en-US" sz="3600" dirty="0">
              <a:latin typeface="Times New Roman" panose="02020603050405020304" pitchFamily="18" charset="0"/>
              <a:cs typeface="Times New Roman" panose="02020603050405020304" pitchFamily="18" charset="0"/>
            </a:endParaRPr>
          </a:p>
          <a:p>
            <a:pPr algn="just"/>
            <a:r>
              <a:rPr lang="en-US" sz="3600" dirty="0">
                <a:latin typeface="Times New Roman" panose="02020603050405020304" pitchFamily="18" charset="0"/>
                <a:cs typeface="Times New Roman" panose="02020603050405020304" pitchFamily="18" charset="0"/>
                <a:sym typeface="+mn-ea"/>
              </a:rPr>
              <a:t>  </a:t>
            </a:r>
            <a:r>
              <a:rPr lang="en-US" sz="3600" dirty="0" err="1">
                <a:latin typeface="Times New Roman" panose="02020603050405020304" pitchFamily="18" charset="0"/>
                <a:cs typeface="Times New Roman" panose="02020603050405020304" pitchFamily="18" charset="0"/>
                <a:sym typeface="+mn-ea"/>
              </a:rPr>
              <a:t>Tôi</a:t>
            </a:r>
            <a:r>
              <a:rPr lang="en-US" sz="3600" dirty="0">
                <a:latin typeface="Times New Roman" panose="02020603050405020304" pitchFamily="18" charset="0"/>
                <a:cs typeface="Times New Roman" panose="02020603050405020304" pitchFamily="18" charset="0"/>
                <a:sym typeface="+mn-ea"/>
              </a:rPr>
              <a:t> </a:t>
            </a:r>
            <a:r>
              <a:rPr lang="en-US" sz="3600" dirty="0" err="1">
                <a:latin typeface="Times New Roman" panose="02020603050405020304" pitchFamily="18" charset="0"/>
                <a:cs typeface="Times New Roman" panose="02020603050405020304" pitchFamily="18" charset="0"/>
                <a:sym typeface="+mn-ea"/>
              </a:rPr>
              <a:t>loay</a:t>
            </a:r>
            <a:r>
              <a:rPr lang="en-US" sz="3600" dirty="0">
                <a:latin typeface="Times New Roman" panose="02020603050405020304" pitchFamily="18" charset="0"/>
                <a:cs typeface="Times New Roman" panose="02020603050405020304" pitchFamily="18" charset="0"/>
                <a:sym typeface="+mn-ea"/>
              </a:rPr>
              <a:t> </a:t>
            </a:r>
            <a:r>
              <a:rPr lang="en-US" sz="3600" dirty="0" err="1">
                <a:latin typeface="Times New Roman" panose="02020603050405020304" pitchFamily="18" charset="0"/>
                <a:cs typeface="Times New Roman" panose="02020603050405020304" pitchFamily="18" charset="0"/>
                <a:sym typeface="+mn-ea"/>
              </a:rPr>
              <a:t>hoay</a:t>
            </a:r>
            <a:r>
              <a:rPr lang="en-US" sz="3600" dirty="0">
                <a:latin typeface="Times New Roman" panose="02020603050405020304" pitchFamily="18" charset="0"/>
                <a:cs typeface="Times New Roman" panose="02020603050405020304" pitchFamily="18" charset="0"/>
                <a:sym typeface="+mn-ea"/>
              </a:rPr>
              <a:t> </a:t>
            </a:r>
            <a:r>
              <a:rPr lang="en-US" sz="3600" dirty="0" err="1">
                <a:latin typeface="Times New Roman" panose="02020603050405020304" pitchFamily="18" charset="0"/>
                <a:cs typeface="Times New Roman" panose="02020603050405020304" pitchFamily="18" charset="0"/>
                <a:sym typeface="+mn-ea"/>
              </a:rPr>
              <a:t>mất</a:t>
            </a:r>
            <a:r>
              <a:rPr lang="en-US" sz="3600" dirty="0">
                <a:latin typeface="Times New Roman" panose="02020603050405020304" pitchFamily="18" charset="0"/>
                <a:cs typeface="Times New Roman" panose="02020603050405020304" pitchFamily="18" charset="0"/>
                <a:sym typeface="+mn-ea"/>
              </a:rPr>
              <a:t> </a:t>
            </a:r>
            <a:r>
              <a:rPr lang="en-US" sz="3600" dirty="0" err="1">
                <a:latin typeface="Times New Roman" panose="02020603050405020304" pitchFamily="18" charset="0"/>
                <a:cs typeface="Times New Roman" panose="02020603050405020304" pitchFamily="18" charset="0"/>
                <a:sym typeface="+mn-ea"/>
              </a:rPr>
              <a:t>một</a:t>
            </a:r>
            <a:r>
              <a:rPr lang="en-US" sz="3600" dirty="0">
                <a:latin typeface="Times New Roman" panose="02020603050405020304" pitchFamily="18" charset="0"/>
                <a:cs typeface="Times New Roman" panose="02020603050405020304" pitchFamily="18" charset="0"/>
                <a:sym typeface="+mn-ea"/>
              </a:rPr>
              <a:t> </a:t>
            </a:r>
            <a:r>
              <a:rPr lang="en-US" sz="3600" dirty="0" err="1">
                <a:latin typeface="Times New Roman" panose="02020603050405020304" pitchFamily="18" charset="0"/>
                <a:cs typeface="Times New Roman" panose="02020603050405020304" pitchFamily="18" charset="0"/>
                <a:sym typeface="+mn-ea"/>
              </a:rPr>
              <a:t>lúc</a:t>
            </a:r>
            <a:r>
              <a:rPr lang="en-US" sz="3600" dirty="0">
                <a:latin typeface="Times New Roman" panose="02020603050405020304" pitchFamily="18" charset="0"/>
                <a:cs typeface="Times New Roman" panose="02020603050405020304" pitchFamily="18" charset="0"/>
                <a:sym typeface="+mn-ea"/>
              </a:rPr>
              <a:t>, </a:t>
            </a:r>
            <a:r>
              <a:rPr lang="en-US" sz="3600" dirty="0" err="1">
                <a:latin typeface="Times New Roman" panose="02020603050405020304" pitchFamily="18" charset="0"/>
                <a:cs typeface="Times New Roman" panose="02020603050405020304" pitchFamily="18" charset="0"/>
                <a:sym typeface="+mn-ea"/>
              </a:rPr>
              <a:t>rồi</a:t>
            </a:r>
            <a:r>
              <a:rPr lang="en-US" sz="3600" dirty="0">
                <a:latin typeface="Times New Roman" panose="02020603050405020304" pitchFamily="18" charset="0"/>
                <a:cs typeface="Times New Roman" panose="02020603050405020304" pitchFamily="18" charset="0"/>
                <a:sym typeface="+mn-ea"/>
              </a:rPr>
              <a:t> </a:t>
            </a:r>
            <a:r>
              <a:rPr lang="en-US" sz="3600" dirty="0" err="1">
                <a:latin typeface="Times New Roman" panose="02020603050405020304" pitchFamily="18" charset="0"/>
                <a:cs typeface="Times New Roman" panose="02020603050405020304" pitchFamily="18" charset="0"/>
                <a:sym typeface="+mn-ea"/>
              </a:rPr>
              <a:t>cầm</a:t>
            </a:r>
            <a:r>
              <a:rPr lang="en-US" sz="3600" dirty="0">
                <a:latin typeface="Times New Roman" panose="02020603050405020304" pitchFamily="18" charset="0"/>
                <a:cs typeface="Times New Roman" panose="02020603050405020304" pitchFamily="18" charset="0"/>
                <a:sym typeface="+mn-ea"/>
              </a:rPr>
              <a:t> </a:t>
            </a:r>
            <a:r>
              <a:rPr lang="en-US" sz="3600" dirty="0" err="1">
                <a:latin typeface="Times New Roman" panose="02020603050405020304" pitchFamily="18" charset="0"/>
                <a:cs typeface="Times New Roman" panose="02020603050405020304" pitchFamily="18" charset="0"/>
                <a:sym typeface="+mn-ea"/>
              </a:rPr>
              <a:t>bút</a:t>
            </a:r>
            <a:r>
              <a:rPr lang="en-US" sz="3600" dirty="0">
                <a:latin typeface="Times New Roman" panose="02020603050405020304" pitchFamily="18" charset="0"/>
                <a:cs typeface="Times New Roman" panose="02020603050405020304" pitchFamily="18" charset="0"/>
                <a:sym typeface="+mn-ea"/>
              </a:rPr>
              <a:t> </a:t>
            </a:r>
            <a:r>
              <a:rPr lang="en-US" sz="3600" dirty="0" err="1">
                <a:latin typeface="Times New Roman" panose="02020603050405020304" pitchFamily="18" charset="0"/>
                <a:cs typeface="Times New Roman" panose="02020603050405020304" pitchFamily="18" charset="0"/>
                <a:sym typeface="+mn-ea"/>
              </a:rPr>
              <a:t>và</a:t>
            </a:r>
            <a:r>
              <a:rPr lang="en-US" sz="3600" dirty="0">
                <a:latin typeface="Times New Roman" panose="02020603050405020304" pitchFamily="18" charset="0"/>
                <a:cs typeface="Times New Roman" panose="02020603050405020304" pitchFamily="18" charset="0"/>
                <a:sym typeface="+mn-ea"/>
              </a:rPr>
              <a:t> </a:t>
            </a:r>
            <a:r>
              <a:rPr lang="en-US" sz="3600" dirty="0" err="1">
                <a:latin typeface="Times New Roman" panose="02020603050405020304" pitchFamily="18" charset="0"/>
                <a:cs typeface="Times New Roman" panose="02020603050405020304" pitchFamily="18" charset="0"/>
                <a:sym typeface="+mn-ea"/>
              </a:rPr>
              <a:t>bắt</a:t>
            </a:r>
            <a:r>
              <a:rPr lang="en-US" sz="3600" dirty="0">
                <a:latin typeface="Times New Roman" panose="02020603050405020304" pitchFamily="18" charset="0"/>
                <a:cs typeface="Times New Roman" panose="02020603050405020304" pitchFamily="18" charset="0"/>
                <a:sym typeface="+mn-ea"/>
              </a:rPr>
              <a:t> </a:t>
            </a:r>
            <a:r>
              <a:rPr lang="en-US" sz="3600" dirty="0" err="1">
                <a:latin typeface="Times New Roman" panose="02020603050405020304" pitchFamily="18" charset="0"/>
                <a:cs typeface="Times New Roman" panose="02020603050405020304" pitchFamily="18" charset="0"/>
                <a:sym typeface="+mn-ea"/>
              </a:rPr>
              <a:t>đầu</a:t>
            </a:r>
            <a:r>
              <a:rPr lang="en-US" sz="3600" dirty="0">
                <a:latin typeface="Times New Roman" panose="02020603050405020304" pitchFamily="18" charset="0"/>
                <a:cs typeface="Times New Roman" panose="02020603050405020304" pitchFamily="18" charset="0"/>
                <a:sym typeface="+mn-ea"/>
              </a:rPr>
              <a:t> </a:t>
            </a:r>
            <a:r>
              <a:rPr lang="en-US" sz="3600" dirty="0" err="1">
                <a:latin typeface="Times New Roman" panose="02020603050405020304" pitchFamily="18" charset="0"/>
                <a:cs typeface="Times New Roman" panose="02020603050405020304" pitchFamily="18" charset="0"/>
                <a:sym typeface="+mn-ea"/>
              </a:rPr>
              <a:t>viết</a:t>
            </a:r>
            <a:r>
              <a:rPr lang="en-US" sz="3600" dirty="0">
                <a:latin typeface="Times New Roman" panose="02020603050405020304" pitchFamily="18" charset="0"/>
                <a:cs typeface="Times New Roman" panose="02020603050405020304" pitchFamily="18" charset="0"/>
                <a:sym typeface="+mn-ea"/>
              </a:rPr>
              <a:t> : “</a:t>
            </a:r>
            <a:r>
              <a:rPr lang="en-US" sz="3600" dirty="0" err="1">
                <a:latin typeface="Times New Roman" panose="02020603050405020304" pitchFamily="18" charset="0"/>
                <a:cs typeface="Times New Roman" panose="02020603050405020304" pitchFamily="18" charset="0"/>
                <a:sym typeface="+mn-ea"/>
              </a:rPr>
              <a:t>Em</a:t>
            </a:r>
            <a:r>
              <a:rPr lang="en-US" sz="3600" dirty="0">
                <a:latin typeface="Times New Roman" panose="02020603050405020304" pitchFamily="18" charset="0"/>
                <a:cs typeface="Times New Roman" panose="02020603050405020304" pitchFamily="18" charset="0"/>
                <a:sym typeface="+mn-ea"/>
              </a:rPr>
              <a:t> </a:t>
            </a:r>
            <a:r>
              <a:rPr lang="en-US" sz="3600" dirty="0" err="1">
                <a:latin typeface="Times New Roman" panose="02020603050405020304" pitchFamily="18" charset="0"/>
                <a:cs typeface="Times New Roman" panose="02020603050405020304" pitchFamily="18" charset="0"/>
                <a:sym typeface="+mn-ea"/>
              </a:rPr>
              <a:t>đã</a:t>
            </a:r>
            <a:r>
              <a:rPr lang="en-US" sz="3600" dirty="0">
                <a:latin typeface="Times New Roman" panose="02020603050405020304" pitchFamily="18" charset="0"/>
                <a:cs typeface="Times New Roman" panose="02020603050405020304" pitchFamily="18" charset="0"/>
                <a:sym typeface="+mn-ea"/>
              </a:rPr>
              <a:t> </a:t>
            </a:r>
            <a:r>
              <a:rPr lang="en-US" sz="3600" dirty="0" err="1">
                <a:latin typeface="Times New Roman" panose="02020603050405020304" pitchFamily="18" charset="0"/>
                <a:cs typeface="Times New Roman" panose="02020603050405020304" pitchFamily="18" charset="0"/>
                <a:sym typeface="+mn-ea"/>
              </a:rPr>
              <a:t>nhiều</a:t>
            </a:r>
            <a:r>
              <a:rPr lang="en-US" sz="3600" dirty="0">
                <a:latin typeface="Times New Roman" panose="02020603050405020304" pitchFamily="18" charset="0"/>
                <a:cs typeface="Times New Roman" panose="02020603050405020304" pitchFamily="18" charset="0"/>
                <a:sym typeface="+mn-ea"/>
              </a:rPr>
              <a:t> </a:t>
            </a:r>
            <a:r>
              <a:rPr lang="en-US" sz="3600" dirty="0" err="1">
                <a:latin typeface="Times New Roman" panose="02020603050405020304" pitchFamily="18" charset="0"/>
                <a:cs typeface="Times New Roman" panose="02020603050405020304" pitchFamily="18" charset="0"/>
                <a:sym typeface="+mn-ea"/>
              </a:rPr>
              <a:t>lần</a:t>
            </a:r>
            <a:r>
              <a:rPr lang="en-US" sz="3600" dirty="0">
                <a:latin typeface="Times New Roman" panose="02020603050405020304" pitchFamily="18" charset="0"/>
                <a:cs typeface="Times New Roman" panose="02020603050405020304" pitchFamily="18" charset="0"/>
                <a:sym typeface="+mn-ea"/>
              </a:rPr>
              <a:t> </a:t>
            </a:r>
            <a:r>
              <a:rPr lang="en-US" sz="3600" dirty="0" err="1">
                <a:latin typeface="Times New Roman" panose="02020603050405020304" pitchFamily="18" charset="0"/>
                <a:cs typeface="Times New Roman" panose="02020603050405020304" pitchFamily="18" charset="0"/>
                <a:sym typeface="+mn-ea"/>
              </a:rPr>
              <a:t>giúp</a:t>
            </a:r>
            <a:r>
              <a:rPr lang="en-US" sz="3600" dirty="0">
                <a:latin typeface="Times New Roman" panose="02020603050405020304" pitchFamily="18" charset="0"/>
                <a:cs typeface="Times New Roman" panose="02020603050405020304" pitchFamily="18" charset="0"/>
                <a:sym typeface="+mn-ea"/>
              </a:rPr>
              <a:t> </a:t>
            </a:r>
            <a:r>
              <a:rPr lang="en-US" sz="3600" dirty="0" err="1">
                <a:latin typeface="Times New Roman" panose="02020603050405020304" pitchFamily="18" charset="0"/>
                <a:cs typeface="Times New Roman" panose="02020603050405020304" pitchFamily="18" charset="0"/>
                <a:sym typeface="+mn-ea"/>
              </a:rPr>
              <a:t>đỡ</a:t>
            </a:r>
            <a:r>
              <a:rPr lang="en-US" sz="3600" dirty="0">
                <a:latin typeface="Times New Roman" panose="02020603050405020304" pitchFamily="18" charset="0"/>
                <a:cs typeface="Times New Roman" panose="02020603050405020304" pitchFamily="18" charset="0"/>
                <a:sym typeface="+mn-ea"/>
              </a:rPr>
              <a:t> </a:t>
            </a:r>
            <a:r>
              <a:rPr lang="en-US" sz="3600" dirty="0" err="1">
                <a:latin typeface="Times New Roman" panose="02020603050405020304" pitchFamily="18" charset="0"/>
                <a:cs typeface="Times New Roman" panose="02020603050405020304" pitchFamily="18" charset="0"/>
                <a:sym typeface="+mn-ea"/>
              </a:rPr>
              <a:t>mẹ</a:t>
            </a:r>
            <a:r>
              <a:rPr lang="en-US" sz="3600" dirty="0">
                <a:latin typeface="Times New Roman" panose="02020603050405020304" pitchFamily="18" charset="0"/>
                <a:cs typeface="Times New Roman" panose="02020603050405020304" pitchFamily="18" charset="0"/>
                <a:sym typeface="+mn-ea"/>
              </a:rPr>
              <a:t>. </a:t>
            </a:r>
            <a:r>
              <a:rPr lang="en-US" sz="3600" dirty="0" err="1">
                <a:latin typeface="Times New Roman" panose="02020603050405020304" pitchFamily="18" charset="0"/>
                <a:cs typeface="Times New Roman" panose="02020603050405020304" pitchFamily="18" charset="0"/>
                <a:sym typeface="+mn-ea"/>
              </a:rPr>
              <a:t>Em</a:t>
            </a:r>
            <a:r>
              <a:rPr lang="en-US" sz="3600" dirty="0">
                <a:latin typeface="Times New Roman" panose="02020603050405020304" pitchFamily="18" charset="0"/>
                <a:cs typeface="Times New Roman" panose="02020603050405020304" pitchFamily="18" charset="0"/>
                <a:sym typeface="+mn-ea"/>
              </a:rPr>
              <a:t> </a:t>
            </a:r>
            <a:r>
              <a:rPr lang="en-US" sz="3600" dirty="0" err="1">
                <a:latin typeface="Times New Roman" panose="02020603050405020304" pitchFamily="18" charset="0"/>
                <a:cs typeface="Times New Roman" panose="02020603050405020304" pitchFamily="18" charset="0"/>
                <a:sym typeface="+mn-ea"/>
              </a:rPr>
              <a:t>quét</a:t>
            </a:r>
            <a:r>
              <a:rPr lang="en-US" sz="3600" dirty="0">
                <a:latin typeface="Times New Roman" panose="02020603050405020304" pitchFamily="18" charset="0"/>
                <a:cs typeface="Times New Roman" panose="02020603050405020304" pitchFamily="18" charset="0"/>
                <a:sym typeface="+mn-ea"/>
              </a:rPr>
              <a:t> </a:t>
            </a:r>
            <a:r>
              <a:rPr lang="en-US" sz="3600" dirty="0" err="1">
                <a:latin typeface="Times New Roman" panose="02020603050405020304" pitchFamily="18" charset="0"/>
                <a:cs typeface="Times New Roman" panose="02020603050405020304" pitchFamily="18" charset="0"/>
                <a:sym typeface="+mn-ea"/>
              </a:rPr>
              <a:t>nhà</a:t>
            </a:r>
            <a:r>
              <a:rPr lang="en-US" sz="3600" dirty="0">
                <a:latin typeface="Times New Roman" panose="02020603050405020304" pitchFamily="18" charset="0"/>
                <a:cs typeface="Times New Roman" panose="02020603050405020304" pitchFamily="18" charset="0"/>
                <a:sym typeface="+mn-ea"/>
              </a:rPr>
              <a:t> </a:t>
            </a:r>
            <a:r>
              <a:rPr lang="en-US" sz="3600" dirty="0" err="1">
                <a:latin typeface="Times New Roman" panose="02020603050405020304" pitchFamily="18" charset="0"/>
                <a:cs typeface="Times New Roman" panose="02020603050405020304" pitchFamily="18" charset="0"/>
                <a:sym typeface="+mn-ea"/>
              </a:rPr>
              <a:t>và</a:t>
            </a:r>
            <a:r>
              <a:rPr lang="en-US" sz="3600" dirty="0">
                <a:latin typeface="Times New Roman" panose="02020603050405020304" pitchFamily="18" charset="0"/>
                <a:cs typeface="Times New Roman" panose="02020603050405020304" pitchFamily="18" charset="0"/>
                <a:sym typeface="+mn-ea"/>
              </a:rPr>
              <a:t> </a:t>
            </a:r>
            <a:r>
              <a:rPr lang="en-US" sz="3600" dirty="0" err="1">
                <a:latin typeface="Times New Roman" panose="02020603050405020304" pitchFamily="18" charset="0"/>
                <a:cs typeface="Times New Roman" panose="02020603050405020304" pitchFamily="18" charset="0"/>
                <a:sym typeface="+mn-ea"/>
              </a:rPr>
              <a:t>rửa</a:t>
            </a:r>
            <a:r>
              <a:rPr lang="en-US" sz="3600" dirty="0">
                <a:latin typeface="Times New Roman" panose="02020603050405020304" pitchFamily="18" charset="0"/>
                <a:cs typeface="Times New Roman" panose="02020603050405020304" pitchFamily="18" charset="0"/>
                <a:sym typeface="+mn-ea"/>
              </a:rPr>
              <a:t> </a:t>
            </a:r>
            <a:r>
              <a:rPr lang="en-US" sz="3600" dirty="0" err="1">
                <a:latin typeface="Times New Roman" panose="02020603050405020304" pitchFamily="18" charset="0"/>
                <a:cs typeface="Times New Roman" panose="02020603050405020304" pitchFamily="18" charset="0"/>
                <a:sym typeface="+mn-ea"/>
              </a:rPr>
              <a:t>bát</a:t>
            </a:r>
            <a:r>
              <a:rPr lang="en-US" sz="3600" dirty="0">
                <a:latin typeface="Times New Roman" panose="02020603050405020304" pitchFamily="18" charset="0"/>
                <a:cs typeface="Times New Roman" panose="02020603050405020304" pitchFamily="18" charset="0"/>
                <a:sym typeface="+mn-ea"/>
              </a:rPr>
              <a:t> </a:t>
            </a:r>
            <a:r>
              <a:rPr lang="en-US" sz="3600" dirty="0" err="1">
                <a:latin typeface="Times New Roman" panose="02020603050405020304" pitchFamily="18" charset="0"/>
                <a:cs typeface="Times New Roman" panose="02020603050405020304" pitchFamily="18" charset="0"/>
                <a:sym typeface="+mn-ea"/>
              </a:rPr>
              <a:t>đĩa</a:t>
            </a:r>
            <a:r>
              <a:rPr lang="en-US" sz="3600" dirty="0">
                <a:latin typeface="Times New Roman" panose="02020603050405020304" pitchFamily="18" charset="0"/>
                <a:cs typeface="Times New Roman" panose="02020603050405020304" pitchFamily="18" charset="0"/>
                <a:sym typeface="+mn-ea"/>
              </a:rPr>
              <a:t>. </a:t>
            </a:r>
            <a:r>
              <a:rPr lang="en-US" sz="3600" dirty="0" err="1">
                <a:latin typeface="Times New Roman" panose="02020603050405020304" pitchFamily="18" charset="0"/>
                <a:cs typeface="Times New Roman" panose="02020603050405020304" pitchFamily="18" charset="0"/>
                <a:sym typeface="+mn-ea"/>
              </a:rPr>
              <a:t>Đôi</a:t>
            </a:r>
            <a:r>
              <a:rPr lang="en-US" sz="3600" dirty="0">
                <a:latin typeface="Times New Roman" panose="02020603050405020304" pitchFamily="18" charset="0"/>
                <a:cs typeface="Times New Roman" panose="02020603050405020304" pitchFamily="18" charset="0"/>
                <a:sym typeface="+mn-ea"/>
              </a:rPr>
              <a:t> </a:t>
            </a:r>
            <a:r>
              <a:rPr lang="en-US" sz="3600" dirty="0" err="1">
                <a:latin typeface="Times New Roman" panose="02020603050405020304" pitchFamily="18" charset="0"/>
                <a:cs typeface="Times New Roman" panose="02020603050405020304" pitchFamily="18" charset="0"/>
                <a:sym typeface="+mn-ea"/>
              </a:rPr>
              <a:t>khi</a:t>
            </a:r>
            <a:r>
              <a:rPr lang="en-US" sz="3600" dirty="0">
                <a:latin typeface="Times New Roman" panose="02020603050405020304" pitchFamily="18" charset="0"/>
                <a:cs typeface="Times New Roman" panose="02020603050405020304" pitchFamily="18" charset="0"/>
                <a:sym typeface="+mn-ea"/>
              </a:rPr>
              <a:t>, </a:t>
            </a:r>
            <a:r>
              <a:rPr lang="en-US" sz="3600" dirty="0" err="1">
                <a:latin typeface="Times New Roman" panose="02020603050405020304" pitchFamily="18" charset="0"/>
                <a:cs typeface="Times New Roman" panose="02020603050405020304" pitchFamily="18" charset="0"/>
                <a:sym typeface="+mn-ea"/>
              </a:rPr>
              <a:t>em</a:t>
            </a:r>
            <a:r>
              <a:rPr lang="en-US" sz="3600" dirty="0">
                <a:latin typeface="Times New Roman" panose="02020603050405020304" pitchFamily="18" charset="0"/>
                <a:cs typeface="Times New Roman" panose="02020603050405020304" pitchFamily="18" charset="0"/>
                <a:sym typeface="+mn-ea"/>
              </a:rPr>
              <a:t> </a:t>
            </a:r>
            <a:r>
              <a:rPr lang="en-US" sz="3600" dirty="0" err="1">
                <a:latin typeface="Times New Roman" panose="02020603050405020304" pitchFamily="18" charset="0"/>
                <a:cs typeface="Times New Roman" panose="02020603050405020304" pitchFamily="18" charset="0"/>
                <a:sym typeface="+mn-ea"/>
              </a:rPr>
              <a:t>giặt</a:t>
            </a:r>
            <a:r>
              <a:rPr lang="en-US" sz="3600" dirty="0">
                <a:latin typeface="Times New Roman" panose="02020603050405020304" pitchFamily="18" charset="0"/>
                <a:cs typeface="Times New Roman" panose="02020603050405020304" pitchFamily="18" charset="0"/>
                <a:sym typeface="+mn-ea"/>
              </a:rPr>
              <a:t> </a:t>
            </a:r>
            <a:r>
              <a:rPr lang="en-US" sz="3600" dirty="0" err="1">
                <a:latin typeface="Times New Roman" panose="02020603050405020304" pitchFamily="18" charset="0"/>
                <a:cs typeface="Times New Roman" panose="02020603050405020304" pitchFamily="18" charset="0"/>
                <a:sym typeface="+mn-ea"/>
              </a:rPr>
              <a:t>khăn</a:t>
            </a:r>
            <a:r>
              <a:rPr lang="en-US" sz="3600" dirty="0">
                <a:latin typeface="Times New Roman" panose="02020603050405020304" pitchFamily="18" charset="0"/>
                <a:cs typeface="Times New Roman" panose="02020603050405020304" pitchFamily="18" charset="0"/>
                <a:sym typeface="+mn-ea"/>
              </a:rPr>
              <a:t> </a:t>
            </a:r>
            <a:r>
              <a:rPr lang="en-US" sz="3600" dirty="0" err="1">
                <a:latin typeface="Times New Roman" panose="02020603050405020304" pitchFamily="18" charset="0"/>
                <a:cs typeface="Times New Roman" panose="02020603050405020304" pitchFamily="18" charset="0"/>
                <a:sym typeface="+mn-ea"/>
              </a:rPr>
              <a:t>mùi</a:t>
            </a:r>
            <a:r>
              <a:rPr lang="en-US" sz="3600" dirty="0">
                <a:latin typeface="Times New Roman" panose="02020603050405020304" pitchFamily="18" charset="0"/>
                <a:cs typeface="Times New Roman" panose="02020603050405020304" pitchFamily="18" charset="0"/>
                <a:sym typeface="+mn-ea"/>
              </a:rPr>
              <a:t> </a:t>
            </a:r>
            <a:r>
              <a:rPr lang="en-US" sz="3600" dirty="0" err="1">
                <a:latin typeface="Times New Roman" panose="02020603050405020304" pitchFamily="18" charset="0"/>
                <a:cs typeface="Times New Roman" panose="02020603050405020304" pitchFamily="18" charset="0"/>
                <a:sym typeface="+mn-ea"/>
              </a:rPr>
              <a:t>soa</a:t>
            </a:r>
            <a:r>
              <a:rPr lang="en-US" sz="3600" dirty="0">
                <a:latin typeface="Times New Roman" panose="02020603050405020304" pitchFamily="18" charset="0"/>
                <a:cs typeface="Times New Roman" panose="02020603050405020304" pitchFamily="18" charset="0"/>
                <a:sym typeface="+mn-ea"/>
              </a:rPr>
              <a:t>.”</a:t>
            </a:r>
            <a:endParaRPr lang="en-US" sz="3600" dirty="0">
              <a:latin typeface="Times New Roman" panose="02020603050405020304" pitchFamily="18" charset="0"/>
              <a:cs typeface="Times New Roman" panose="02020603050405020304" pitchFamily="18" charset="0"/>
            </a:endParaRPr>
          </a:p>
        </p:txBody>
      </p:sp>
      <p:sp>
        <p:nvSpPr>
          <p:cNvPr id="8" name="Text Box 7"/>
          <p:cNvSpPr txBox="1"/>
          <p:nvPr/>
        </p:nvSpPr>
        <p:spPr>
          <a:xfrm>
            <a:off x="3870960" y="1426845"/>
            <a:ext cx="3840480" cy="645160"/>
          </a:xfrm>
          <a:prstGeom prst="rect">
            <a:avLst/>
          </a:prstGeom>
          <a:noFill/>
        </p:spPr>
        <p:txBody>
          <a:bodyPr wrap="none" rtlCol="0" anchor="t">
            <a:spAutoFit/>
          </a:bodyPr>
          <a:lstStyle/>
          <a:p>
            <a:r>
              <a:rPr lang="en-US" sz="3600" b="1" dirty="0" err="1">
                <a:solidFill>
                  <a:srgbClr val="FF0000"/>
                </a:solidFill>
                <a:effectLst>
                  <a:outerShdw dist="45791" dir="2021404" algn="ctr" rotWithShape="0">
                    <a:srgbClr val="B2B2B2">
                      <a:alpha val="79999"/>
                    </a:srgbClr>
                  </a:outerShdw>
                </a:effectLst>
                <a:latin typeface="Times New Roman" panose="02020603050405020304" pitchFamily="18" charset="0"/>
                <a:ea typeface="Times New Roman" panose="02020603050405020304" pitchFamily="18" charset="0"/>
                <a:cs typeface="Times New Roman" panose="02020603050405020304" pitchFamily="18" charset="0"/>
                <a:sym typeface="+mn-ea"/>
              </a:rPr>
              <a:t>Bài</a:t>
            </a:r>
            <a:r>
              <a:rPr lang="en-US" sz="3600" b="1" dirty="0">
                <a:solidFill>
                  <a:srgbClr val="FF0000"/>
                </a:solidFill>
                <a:effectLst>
                  <a:outerShdw dist="45791" dir="2021404" algn="ctr" rotWithShape="0">
                    <a:srgbClr val="B2B2B2">
                      <a:alpha val="79999"/>
                    </a:srgbClr>
                  </a:outerShdw>
                </a:effectLst>
                <a:latin typeface="Times New Roman" panose="02020603050405020304" pitchFamily="18" charset="0"/>
                <a:ea typeface="Times New Roman" panose="02020603050405020304" pitchFamily="18" charset="0"/>
                <a:cs typeface="Times New Roman" panose="02020603050405020304" pitchFamily="18" charset="0"/>
                <a:sym typeface="+mn-ea"/>
              </a:rPr>
              <a:t> </a:t>
            </a:r>
            <a:r>
              <a:rPr lang="en-US" sz="3600" b="1" dirty="0" err="1">
                <a:solidFill>
                  <a:srgbClr val="FF0000"/>
                </a:solidFill>
                <a:effectLst>
                  <a:outerShdw dist="45791" dir="2021404" algn="ctr" rotWithShape="0">
                    <a:srgbClr val="B2B2B2">
                      <a:alpha val="79999"/>
                    </a:srgbClr>
                  </a:outerShdw>
                </a:effectLst>
                <a:latin typeface="Times New Roman" panose="02020603050405020304" pitchFamily="18" charset="0"/>
                <a:ea typeface="Times New Roman" panose="02020603050405020304" pitchFamily="18" charset="0"/>
                <a:cs typeface="Times New Roman" panose="02020603050405020304" pitchFamily="18" charset="0"/>
                <a:sym typeface="+mn-ea"/>
              </a:rPr>
              <a:t>tập</a:t>
            </a:r>
            <a:r>
              <a:rPr lang="en-US" sz="3600" b="1" dirty="0">
                <a:solidFill>
                  <a:srgbClr val="FF0000"/>
                </a:solidFill>
                <a:effectLst>
                  <a:outerShdw dist="45791" dir="2021404" algn="ctr" rotWithShape="0">
                    <a:srgbClr val="B2B2B2">
                      <a:alpha val="79999"/>
                    </a:srgbClr>
                  </a:outerShdw>
                </a:effectLst>
                <a:latin typeface="Times New Roman" panose="02020603050405020304" pitchFamily="18" charset="0"/>
                <a:ea typeface="Times New Roman" panose="02020603050405020304" pitchFamily="18" charset="0"/>
                <a:cs typeface="Times New Roman" panose="02020603050405020304" pitchFamily="18" charset="0"/>
                <a:sym typeface="+mn-ea"/>
              </a:rPr>
              <a:t> </a:t>
            </a:r>
            <a:r>
              <a:rPr lang="en-US" sz="3600" b="1" dirty="0" err="1">
                <a:solidFill>
                  <a:srgbClr val="FF0000"/>
                </a:solidFill>
                <a:effectLst>
                  <a:outerShdw dist="45791" dir="2021404" algn="ctr" rotWithShape="0">
                    <a:srgbClr val="B2B2B2">
                      <a:alpha val="79999"/>
                    </a:srgbClr>
                  </a:outerShdw>
                </a:effectLst>
                <a:latin typeface="Times New Roman" panose="02020603050405020304" pitchFamily="18" charset="0"/>
                <a:ea typeface="Times New Roman" panose="02020603050405020304" pitchFamily="18" charset="0"/>
                <a:cs typeface="Times New Roman" panose="02020603050405020304" pitchFamily="18" charset="0"/>
                <a:sym typeface="+mn-ea"/>
              </a:rPr>
              <a:t>làm</a:t>
            </a:r>
            <a:r>
              <a:rPr lang="en-US" sz="3600" b="1" dirty="0">
                <a:solidFill>
                  <a:srgbClr val="FF0000"/>
                </a:solidFill>
                <a:effectLst>
                  <a:outerShdw dist="45791" dir="2021404" algn="ctr" rotWithShape="0">
                    <a:srgbClr val="B2B2B2">
                      <a:alpha val="79999"/>
                    </a:srgbClr>
                  </a:outerShdw>
                </a:effectLst>
                <a:latin typeface="Times New Roman" panose="02020603050405020304" pitchFamily="18" charset="0"/>
                <a:ea typeface="Times New Roman" panose="02020603050405020304" pitchFamily="18" charset="0"/>
                <a:cs typeface="Times New Roman" panose="02020603050405020304" pitchFamily="18" charset="0"/>
                <a:sym typeface="+mn-ea"/>
              </a:rPr>
              <a:t> </a:t>
            </a:r>
            <a:r>
              <a:rPr lang="en-US" sz="3600" b="1" dirty="0" err="1">
                <a:solidFill>
                  <a:srgbClr val="FF0000"/>
                </a:solidFill>
                <a:effectLst>
                  <a:outerShdw dist="45791" dir="2021404" algn="ctr" rotWithShape="0">
                    <a:srgbClr val="B2B2B2">
                      <a:alpha val="79999"/>
                    </a:srgbClr>
                  </a:outerShdw>
                </a:effectLst>
                <a:latin typeface="Times New Roman" panose="02020603050405020304" pitchFamily="18" charset="0"/>
                <a:ea typeface="Times New Roman" panose="02020603050405020304" pitchFamily="18" charset="0"/>
                <a:cs typeface="Times New Roman" panose="02020603050405020304" pitchFamily="18" charset="0"/>
                <a:sym typeface="+mn-ea"/>
              </a:rPr>
              <a:t>văn</a:t>
            </a:r>
            <a:r>
              <a:rPr lang="en-US" sz="3600" b="1" dirty="0">
                <a:solidFill>
                  <a:srgbClr val="FF0000"/>
                </a:solidFill>
                <a:effectLst>
                  <a:outerShdw dist="45791" dir="2021404" algn="ctr" rotWithShape="0">
                    <a:srgbClr val="B2B2B2">
                      <a:alpha val="79999"/>
                    </a:srgbClr>
                  </a:outerShdw>
                </a:effectLst>
                <a:latin typeface="+mj-lt"/>
                <a:ea typeface="Times New Roman" panose="02020603050405020304" pitchFamily="18" charset="0"/>
                <a:cs typeface="+mj-lt"/>
                <a:sym typeface="+mn-ea"/>
              </a:rPr>
              <a:t>	</a:t>
            </a:r>
          </a:p>
        </p:txBody>
      </p:sp>
    </p:spTree>
  </p:cSld>
  <p:clrMapOvr>
    <a:masterClrMapping/>
  </p:clrMapOvr>
  <p:transition spd="slow">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3" descr="IMG_256"/>
          <p:cNvPicPr>
            <a:picLocks noGrp="1" noChangeAspect="1"/>
          </p:cNvPicPr>
          <p:nvPr>
            <p:ph sz="half" idx="2"/>
          </p:nvPr>
        </p:nvPicPr>
        <p:blipFill>
          <a:blip r:embed="rId3"/>
          <a:stretch>
            <a:fillRect/>
          </a:stretch>
        </p:blipFill>
        <p:spPr>
          <a:xfrm>
            <a:off x="0" y="0"/>
            <a:ext cx="12192635" cy="6858000"/>
          </a:xfrm>
          <a:prstGeom prst="rect">
            <a:avLst/>
          </a:prstGeom>
          <a:noFill/>
          <a:ln w="9525">
            <a:noFill/>
          </a:ln>
        </p:spPr>
      </p:pic>
      <p:sp>
        <p:nvSpPr>
          <p:cNvPr id="19" name="Text Box 18"/>
          <p:cNvSpPr txBox="1"/>
          <p:nvPr/>
        </p:nvSpPr>
        <p:spPr>
          <a:xfrm>
            <a:off x="3161665" y="2854325"/>
            <a:ext cx="6993255" cy="645160"/>
          </a:xfrm>
          <a:prstGeom prst="rect">
            <a:avLst/>
          </a:prstGeom>
          <a:noFill/>
        </p:spPr>
        <p:txBody>
          <a:bodyPr wrap="square" rtlCol="0">
            <a:spAutoFit/>
          </a:bodyPr>
          <a:lstStyle/>
          <a:p>
            <a:endParaRPr lang="en-US" sz="3600" b="1">
              <a:solidFill>
                <a:srgbClr val="3463FC"/>
              </a:solidFill>
              <a:latin typeface="Times New Roman" panose="02020603050405020304" pitchFamily="18" charset="0"/>
              <a:cs typeface="Times New Roman" panose="02020603050405020304" pitchFamily="18" charset="0"/>
            </a:endParaRPr>
          </a:p>
        </p:txBody>
      </p:sp>
      <p:sp>
        <p:nvSpPr>
          <p:cNvPr id="20" name="Text Box 19"/>
          <p:cNvSpPr txBox="1"/>
          <p:nvPr/>
        </p:nvSpPr>
        <p:spPr>
          <a:xfrm>
            <a:off x="151765" y="2854325"/>
            <a:ext cx="1875155" cy="584775"/>
          </a:xfrm>
          <a:prstGeom prst="rect">
            <a:avLst/>
          </a:prstGeom>
          <a:noFill/>
        </p:spPr>
        <p:txBody>
          <a:bodyPr wrap="square" rtlCol="0">
            <a:spAutoFit/>
          </a:bodyPr>
          <a:lstStyle/>
          <a:p>
            <a:r>
              <a:rPr lang="en-US" sz="3200" b="1" dirty="0" err="1">
                <a:gradFill>
                  <a:gsLst>
                    <a:gs pos="0">
                      <a:srgbClr val="7B32B2"/>
                    </a:gs>
                    <a:gs pos="100000">
                      <a:srgbClr val="401A5D"/>
                    </a:gs>
                  </a:gsLst>
                  <a:lin scaled="0"/>
                </a:gradFill>
                <a:latin typeface="Times New Roman" panose="02020603050405020304" pitchFamily="18" charset="0"/>
                <a:cs typeface="Times New Roman" panose="02020603050405020304" pitchFamily="18" charset="0"/>
              </a:rPr>
              <a:t>Trả</a:t>
            </a:r>
            <a:r>
              <a:rPr lang="en-US" sz="3200" b="1" dirty="0">
                <a:gradFill>
                  <a:gsLst>
                    <a:gs pos="0">
                      <a:srgbClr val="7B32B2"/>
                    </a:gs>
                    <a:gs pos="100000">
                      <a:srgbClr val="401A5D"/>
                    </a:gs>
                  </a:gsLst>
                  <a:lin scaled="0"/>
                </a:gradFill>
                <a:latin typeface="Times New Roman" panose="02020603050405020304" pitchFamily="18" charset="0"/>
                <a:cs typeface="Times New Roman" panose="02020603050405020304" pitchFamily="18" charset="0"/>
              </a:rPr>
              <a:t> </a:t>
            </a:r>
            <a:r>
              <a:rPr lang="en-US" sz="3200" b="1" dirty="0" err="1">
                <a:gradFill>
                  <a:gsLst>
                    <a:gs pos="0">
                      <a:srgbClr val="7B32B2"/>
                    </a:gs>
                    <a:gs pos="100000">
                      <a:srgbClr val="401A5D"/>
                    </a:gs>
                  </a:gsLst>
                  <a:lin scaled="0"/>
                </a:gradFill>
                <a:latin typeface="Times New Roman" panose="02020603050405020304" pitchFamily="18" charset="0"/>
                <a:cs typeface="Times New Roman" panose="02020603050405020304" pitchFamily="18" charset="0"/>
              </a:rPr>
              <a:t>lời</a:t>
            </a:r>
            <a:r>
              <a:rPr lang="en-US" sz="3200" b="1" dirty="0">
                <a:gradFill>
                  <a:gsLst>
                    <a:gs pos="0">
                      <a:srgbClr val="7B32B2"/>
                    </a:gs>
                    <a:gs pos="100000">
                      <a:srgbClr val="401A5D"/>
                    </a:gs>
                  </a:gsLst>
                  <a:lin scaled="0"/>
                </a:gradFill>
                <a:latin typeface="Times New Roman" panose="02020603050405020304" pitchFamily="18" charset="0"/>
                <a:cs typeface="Times New Roman" panose="02020603050405020304" pitchFamily="18" charset="0"/>
              </a:rPr>
              <a:t> :</a:t>
            </a:r>
          </a:p>
        </p:txBody>
      </p:sp>
      <p:sp>
        <p:nvSpPr>
          <p:cNvPr id="5" name="Flowchart: Alternate Process 4"/>
          <p:cNvSpPr/>
          <p:nvPr/>
        </p:nvSpPr>
        <p:spPr>
          <a:xfrm>
            <a:off x="1362074" y="1635125"/>
            <a:ext cx="8595360" cy="914400"/>
          </a:xfrm>
          <a:prstGeom prst="flowChartAlternateProcess">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noProof="0" dirty="0">
                <a:ln>
                  <a:noFill/>
                </a:ln>
                <a:solidFill>
                  <a:srgbClr val="FF0066"/>
                </a:solidFill>
                <a:effectLst>
                  <a:outerShdw blurRad="38100" dist="38100" dir="2700000" algn="tl">
                    <a:srgbClr val="000000"/>
                  </a:outerShdw>
                </a:effectLst>
                <a:uLnTx/>
                <a:uFillTx/>
                <a:latin typeface="Times New Roman" panose="02020603050405020304" pitchFamily="18" charset="0"/>
                <a:sym typeface="+mn-ea"/>
              </a:rPr>
              <a:t>Câu 1 . </a:t>
            </a:r>
            <a:r>
              <a:rPr lang="en-US" sz="3600" b="1" noProof="0" dirty="0" err="1">
                <a:ln>
                  <a:noFill/>
                </a:ln>
                <a:solidFill>
                  <a:srgbClr val="FF0066"/>
                </a:solidFill>
                <a:effectLst>
                  <a:outerShdw blurRad="38100" dist="38100" dir="2700000" algn="tl">
                    <a:srgbClr val="000000"/>
                  </a:outerShdw>
                </a:effectLst>
                <a:uLnTx/>
                <a:uFillTx/>
                <a:latin typeface="Times New Roman" panose="02020603050405020304" pitchFamily="18" charset="0"/>
                <a:sym typeface="+mn-ea"/>
              </a:rPr>
              <a:t>Cô</a:t>
            </a:r>
            <a:r>
              <a:rPr lang="en-US" sz="3600" b="1" noProof="0" dirty="0">
                <a:ln>
                  <a:noFill/>
                </a:ln>
                <a:solidFill>
                  <a:srgbClr val="FF0066"/>
                </a:solidFill>
                <a:effectLst>
                  <a:outerShdw blurRad="38100" dist="38100" dir="2700000" algn="tl">
                    <a:srgbClr val="000000"/>
                  </a:outerShdw>
                </a:effectLst>
                <a:uLnTx/>
                <a:uFillTx/>
                <a:latin typeface="Times New Roman" panose="02020603050405020304" pitchFamily="18" charset="0"/>
                <a:sym typeface="+mn-ea"/>
              </a:rPr>
              <a:t> </a:t>
            </a:r>
            <a:r>
              <a:rPr lang="en-US" sz="3600" b="1" noProof="0" dirty="0" err="1">
                <a:ln>
                  <a:noFill/>
                </a:ln>
                <a:solidFill>
                  <a:srgbClr val="FF0066"/>
                </a:solidFill>
                <a:effectLst>
                  <a:outerShdw blurRad="38100" dist="38100" dir="2700000" algn="tl">
                    <a:srgbClr val="000000"/>
                  </a:outerShdw>
                </a:effectLst>
                <a:uLnTx/>
                <a:uFillTx/>
                <a:latin typeface="Times New Roman" panose="02020603050405020304" pitchFamily="18" charset="0"/>
                <a:sym typeface="+mn-ea"/>
              </a:rPr>
              <a:t>giáo</a:t>
            </a:r>
            <a:r>
              <a:rPr lang="en-US" sz="3600" b="1" noProof="0" dirty="0">
                <a:ln>
                  <a:noFill/>
                </a:ln>
                <a:solidFill>
                  <a:srgbClr val="FF0066"/>
                </a:solidFill>
                <a:effectLst>
                  <a:outerShdw blurRad="38100" dist="38100" dir="2700000" algn="tl">
                    <a:srgbClr val="000000"/>
                  </a:outerShdw>
                </a:effectLst>
                <a:uLnTx/>
                <a:uFillTx/>
                <a:latin typeface="Times New Roman" panose="02020603050405020304" pitchFamily="18" charset="0"/>
                <a:sym typeface="+mn-ea"/>
              </a:rPr>
              <a:t> </a:t>
            </a:r>
            <a:r>
              <a:rPr lang="en-US" sz="3600" b="1" noProof="0" dirty="0" err="1">
                <a:ln>
                  <a:noFill/>
                </a:ln>
                <a:solidFill>
                  <a:srgbClr val="FF0066"/>
                </a:solidFill>
                <a:effectLst>
                  <a:outerShdw blurRad="38100" dist="38100" dir="2700000" algn="tl">
                    <a:srgbClr val="000000"/>
                  </a:outerShdw>
                </a:effectLst>
                <a:uLnTx/>
                <a:uFillTx/>
                <a:latin typeface="Times New Roman" panose="02020603050405020304" pitchFamily="18" charset="0"/>
                <a:sym typeface="+mn-ea"/>
              </a:rPr>
              <a:t>ra</a:t>
            </a:r>
            <a:r>
              <a:rPr lang="en-US" sz="3600" b="1" noProof="0" dirty="0">
                <a:ln>
                  <a:noFill/>
                </a:ln>
                <a:solidFill>
                  <a:srgbClr val="FF0066"/>
                </a:solidFill>
                <a:effectLst>
                  <a:outerShdw blurRad="38100" dist="38100" dir="2700000" algn="tl">
                    <a:srgbClr val="000000"/>
                  </a:outerShdw>
                </a:effectLst>
                <a:uLnTx/>
                <a:uFillTx/>
                <a:latin typeface="Times New Roman" panose="02020603050405020304" pitchFamily="18" charset="0"/>
                <a:sym typeface="+mn-ea"/>
              </a:rPr>
              <a:t> </a:t>
            </a:r>
            <a:r>
              <a:rPr lang="en-US" sz="3600" b="1" noProof="0" dirty="0" err="1">
                <a:ln>
                  <a:noFill/>
                </a:ln>
                <a:solidFill>
                  <a:srgbClr val="FF0066"/>
                </a:solidFill>
                <a:effectLst>
                  <a:outerShdw blurRad="38100" dist="38100" dir="2700000" algn="tl">
                    <a:srgbClr val="000000"/>
                  </a:outerShdw>
                </a:effectLst>
                <a:uLnTx/>
                <a:uFillTx/>
                <a:latin typeface="Times New Roman" panose="02020603050405020304" pitchFamily="18" charset="0"/>
                <a:sym typeface="+mn-ea"/>
              </a:rPr>
              <a:t>cho</a:t>
            </a:r>
            <a:r>
              <a:rPr lang="en-US" sz="3600" b="1" noProof="0" dirty="0">
                <a:ln>
                  <a:noFill/>
                </a:ln>
                <a:solidFill>
                  <a:srgbClr val="FF0066"/>
                </a:solidFill>
                <a:effectLst>
                  <a:outerShdw blurRad="38100" dist="38100" dir="2700000" algn="tl">
                    <a:srgbClr val="000000"/>
                  </a:outerShdw>
                </a:effectLst>
                <a:uLnTx/>
                <a:uFillTx/>
                <a:latin typeface="Times New Roman" panose="02020603050405020304" pitchFamily="18" charset="0"/>
                <a:sym typeface="+mn-ea"/>
              </a:rPr>
              <a:t> </a:t>
            </a:r>
            <a:r>
              <a:rPr lang="en-US" sz="3600" b="1" noProof="0" dirty="0" err="1">
                <a:ln>
                  <a:noFill/>
                </a:ln>
                <a:solidFill>
                  <a:srgbClr val="FF0066"/>
                </a:solidFill>
                <a:effectLst>
                  <a:outerShdw blurRad="38100" dist="38100" dir="2700000" algn="tl">
                    <a:srgbClr val="000000"/>
                  </a:outerShdw>
                </a:effectLst>
                <a:uLnTx/>
                <a:uFillTx/>
                <a:latin typeface="Times New Roman" panose="02020603050405020304" pitchFamily="18" charset="0"/>
                <a:sym typeface="+mn-ea"/>
              </a:rPr>
              <a:t>lớp</a:t>
            </a:r>
            <a:r>
              <a:rPr lang="en-US" sz="3600" b="1" noProof="0" dirty="0">
                <a:ln>
                  <a:noFill/>
                </a:ln>
                <a:solidFill>
                  <a:srgbClr val="FF0066"/>
                </a:solidFill>
                <a:effectLst>
                  <a:outerShdw blurRad="38100" dist="38100" dir="2700000" algn="tl">
                    <a:srgbClr val="000000"/>
                  </a:outerShdw>
                </a:effectLst>
                <a:uLnTx/>
                <a:uFillTx/>
                <a:latin typeface="Times New Roman" panose="02020603050405020304" pitchFamily="18" charset="0"/>
                <a:sym typeface="+mn-ea"/>
              </a:rPr>
              <a:t> </a:t>
            </a:r>
            <a:r>
              <a:rPr lang="en-US" sz="3600" b="1" noProof="0" dirty="0" err="1">
                <a:ln>
                  <a:noFill/>
                </a:ln>
                <a:solidFill>
                  <a:srgbClr val="FF0066"/>
                </a:solidFill>
                <a:effectLst>
                  <a:outerShdw blurRad="38100" dist="38100" dir="2700000" algn="tl">
                    <a:srgbClr val="000000"/>
                  </a:outerShdw>
                </a:effectLst>
                <a:uLnTx/>
                <a:uFillTx/>
                <a:latin typeface="Times New Roman" panose="02020603050405020304" pitchFamily="18" charset="0"/>
                <a:sym typeface="+mn-ea"/>
              </a:rPr>
              <a:t>đề</a:t>
            </a:r>
            <a:r>
              <a:rPr lang="en-US" sz="3600" b="1" noProof="0" dirty="0">
                <a:ln>
                  <a:noFill/>
                </a:ln>
                <a:solidFill>
                  <a:srgbClr val="FF0066"/>
                </a:solidFill>
                <a:effectLst>
                  <a:outerShdw blurRad="38100" dist="38100" dir="2700000" algn="tl">
                    <a:srgbClr val="000000"/>
                  </a:outerShdw>
                </a:effectLst>
                <a:uLnTx/>
                <a:uFillTx/>
                <a:latin typeface="Times New Roman" panose="02020603050405020304" pitchFamily="18" charset="0"/>
                <a:sym typeface="+mn-ea"/>
              </a:rPr>
              <a:t> </a:t>
            </a:r>
            <a:r>
              <a:rPr lang="en-US" sz="3600" b="1" noProof="0" dirty="0" err="1">
                <a:ln>
                  <a:noFill/>
                </a:ln>
                <a:solidFill>
                  <a:srgbClr val="FF0066"/>
                </a:solidFill>
                <a:effectLst>
                  <a:outerShdw blurRad="38100" dist="38100" dir="2700000" algn="tl">
                    <a:srgbClr val="000000"/>
                  </a:outerShdw>
                </a:effectLst>
                <a:uLnTx/>
                <a:uFillTx/>
                <a:latin typeface="Times New Roman" panose="02020603050405020304" pitchFamily="18" charset="0"/>
                <a:sym typeface="+mn-ea"/>
              </a:rPr>
              <a:t>văn</a:t>
            </a:r>
            <a:r>
              <a:rPr lang="en-US" sz="3600" b="1" noProof="0" dirty="0">
                <a:ln>
                  <a:noFill/>
                </a:ln>
                <a:solidFill>
                  <a:srgbClr val="FF0066"/>
                </a:solidFill>
                <a:effectLst>
                  <a:outerShdw blurRad="38100" dist="38100" dir="2700000" algn="tl">
                    <a:srgbClr val="000000"/>
                  </a:outerShdw>
                </a:effectLst>
                <a:uLnTx/>
                <a:uFillTx/>
                <a:latin typeface="Times New Roman" panose="02020603050405020304" pitchFamily="18" charset="0"/>
                <a:sym typeface="+mn-ea"/>
              </a:rPr>
              <a:t> </a:t>
            </a:r>
            <a:r>
              <a:rPr lang="en-US" sz="3600" b="1" noProof="0" dirty="0" err="1">
                <a:ln>
                  <a:noFill/>
                </a:ln>
                <a:solidFill>
                  <a:srgbClr val="FF0066"/>
                </a:solidFill>
                <a:effectLst>
                  <a:outerShdw blurRad="38100" dist="38100" dir="2700000" algn="tl">
                    <a:srgbClr val="000000"/>
                  </a:outerShdw>
                </a:effectLst>
                <a:uLnTx/>
                <a:uFillTx/>
                <a:latin typeface="Times New Roman" panose="02020603050405020304" pitchFamily="18" charset="0"/>
                <a:sym typeface="+mn-ea"/>
              </a:rPr>
              <a:t>thế</a:t>
            </a:r>
            <a:r>
              <a:rPr lang="en-US" sz="3600" b="1" noProof="0" dirty="0">
                <a:ln>
                  <a:noFill/>
                </a:ln>
                <a:solidFill>
                  <a:srgbClr val="FF0066"/>
                </a:solidFill>
                <a:effectLst>
                  <a:outerShdw blurRad="38100" dist="38100" dir="2700000" algn="tl">
                    <a:srgbClr val="000000"/>
                  </a:outerShdw>
                </a:effectLst>
                <a:uLnTx/>
                <a:uFillTx/>
                <a:latin typeface="Times New Roman" panose="02020603050405020304" pitchFamily="18" charset="0"/>
                <a:sym typeface="+mn-ea"/>
              </a:rPr>
              <a:t> </a:t>
            </a:r>
            <a:r>
              <a:rPr lang="en-US" sz="3600" b="1" noProof="0" dirty="0" err="1">
                <a:ln>
                  <a:noFill/>
                </a:ln>
                <a:solidFill>
                  <a:srgbClr val="FF0066"/>
                </a:solidFill>
                <a:effectLst>
                  <a:outerShdw blurRad="38100" dist="38100" dir="2700000" algn="tl">
                    <a:srgbClr val="000000"/>
                  </a:outerShdw>
                </a:effectLst>
                <a:uLnTx/>
                <a:uFillTx/>
                <a:latin typeface="Times New Roman" panose="02020603050405020304" pitchFamily="18" charset="0"/>
                <a:sym typeface="+mn-ea"/>
              </a:rPr>
              <a:t>nào</a:t>
            </a:r>
            <a:r>
              <a:rPr lang="en-US" sz="3600" b="1" noProof="0" dirty="0">
                <a:ln>
                  <a:noFill/>
                </a:ln>
                <a:solidFill>
                  <a:srgbClr val="FF0066"/>
                </a:solidFill>
                <a:effectLst>
                  <a:outerShdw blurRad="38100" dist="38100" dir="2700000" algn="tl">
                    <a:srgbClr val="000000"/>
                  </a:outerShdw>
                </a:effectLst>
                <a:uLnTx/>
                <a:uFillTx/>
                <a:latin typeface="Times New Roman" panose="02020603050405020304" pitchFamily="18" charset="0"/>
                <a:sym typeface="+mn-ea"/>
              </a:rPr>
              <a:t>?</a:t>
            </a:r>
            <a:endParaRPr lang="en-US" sz="3600" dirty="0"/>
          </a:p>
        </p:txBody>
      </p:sp>
      <p:sp>
        <p:nvSpPr>
          <p:cNvPr id="6" name="Flowchart: Connector 5"/>
          <p:cNvSpPr/>
          <p:nvPr/>
        </p:nvSpPr>
        <p:spPr>
          <a:xfrm>
            <a:off x="574675" y="3190875"/>
            <a:ext cx="11617960" cy="1610360"/>
          </a:xfrm>
          <a:prstGeom prst="flowChartConnector">
            <a:avLst/>
          </a:prstGeom>
          <a:solidFill>
            <a:srgbClr val="00FEE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3463FC"/>
                </a:solidFill>
                <a:latin typeface="Times New Roman" panose="02020603050405020304" pitchFamily="18" charset="0"/>
                <a:cs typeface="Times New Roman" panose="02020603050405020304" pitchFamily="18" charset="0"/>
                <a:sym typeface="+mn-ea"/>
              </a:rPr>
              <a:t>Cô</a:t>
            </a:r>
            <a:r>
              <a:rPr lang="en-US" sz="3600" b="1" dirty="0">
                <a:solidFill>
                  <a:srgbClr val="3463FC"/>
                </a:solidFill>
                <a:latin typeface="Times New Roman" panose="02020603050405020304" pitchFamily="18" charset="0"/>
                <a:cs typeface="Times New Roman" panose="02020603050405020304" pitchFamily="18" charset="0"/>
                <a:sym typeface="+mn-ea"/>
              </a:rPr>
              <a:t> </a:t>
            </a:r>
            <a:r>
              <a:rPr lang="en-US" sz="3600" b="1" dirty="0" err="1">
                <a:solidFill>
                  <a:srgbClr val="3463FC"/>
                </a:solidFill>
                <a:latin typeface="Times New Roman" panose="02020603050405020304" pitchFamily="18" charset="0"/>
                <a:cs typeface="Times New Roman" panose="02020603050405020304" pitchFamily="18" charset="0"/>
                <a:sym typeface="+mn-ea"/>
              </a:rPr>
              <a:t>giáo</a:t>
            </a:r>
            <a:r>
              <a:rPr lang="en-US" sz="3600" b="1" dirty="0">
                <a:solidFill>
                  <a:srgbClr val="3463FC"/>
                </a:solidFill>
                <a:latin typeface="Times New Roman" panose="02020603050405020304" pitchFamily="18" charset="0"/>
                <a:cs typeface="Times New Roman" panose="02020603050405020304" pitchFamily="18" charset="0"/>
                <a:sym typeface="+mn-ea"/>
              </a:rPr>
              <a:t> ra </a:t>
            </a:r>
            <a:r>
              <a:rPr lang="en-US" sz="3600" b="1" dirty="0" err="1">
                <a:solidFill>
                  <a:srgbClr val="3463FC"/>
                </a:solidFill>
                <a:latin typeface="Times New Roman" panose="02020603050405020304" pitchFamily="18" charset="0"/>
                <a:cs typeface="Times New Roman" panose="02020603050405020304" pitchFamily="18" charset="0"/>
                <a:sym typeface="+mn-ea"/>
              </a:rPr>
              <a:t>cho</a:t>
            </a:r>
            <a:r>
              <a:rPr lang="en-US" sz="3600" b="1" dirty="0">
                <a:solidFill>
                  <a:srgbClr val="3463FC"/>
                </a:solidFill>
                <a:latin typeface="Times New Roman" panose="02020603050405020304" pitchFamily="18" charset="0"/>
                <a:cs typeface="Times New Roman" panose="02020603050405020304" pitchFamily="18" charset="0"/>
                <a:sym typeface="+mn-ea"/>
              </a:rPr>
              <a:t> </a:t>
            </a:r>
            <a:r>
              <a:rPr lang="en-US" sz="3600" b="1" dirty="0" err="1">
                <a:solidFill>
                  <a:srgbClr val="3463FC"/>
                </a:solidFill>
                <a:latin typeface="Times New Roman" panose="02020603050405020304" pitchFamily="18" charset="0"/>
                <a:cs typeface="Times New Roman" panose="02020603050405020304" pitchFamily="18" charset="0"/>
                <a:sym typeface="+mn-ea"/>
              </a:rPr>
              <a:t>lớp</a:t>
            </a:r>
            <a:r>
              <a:rPr lang="en-US" sz="3600" b="1" dirty="0">
                <a:solidFill>
                  <a:srgbClr val="3463FC"/>
                </a:solidFill>
                <a:latin typeface="Times New Roman" panose="02020603050405020304" pitchFamily="18" charset="0"/>
                <a:cs typeface="Times New Roman" panose="02020603050405020304" pitchFamily="18" charset="0"/>
                <a:sym typeface="+mn-ea"/>
              </a:rPr>
              <a:t> </a:t>
            </a:r>
            <a:r>
              <a:rPr lang="en-US" sz="3600" b="1" dirty="0" err="1">
                <a:solidFill>
                  <a:srgbClr val="3463FC"/>
                </a:solidFill>
                <a:latin typeface="Times New Roman" panose="02020603050405020304" pitchFamily="18" charset="0"/>
                <a:cs typeface="Times New Roman" panose="02020603050405020304" pitchFamily="18" charset="0"/>
                <a:sym typeface="+mn-ea"/>
              </a:rPr>
              <a:t>đề</a:t>
            </a:r>
            <a:r>
              <a:rPr lang="en-US" sz="3600" b="1" dirty="0">
                <a:solidFill>
                  <a:srgbClr val="3463FC"/>
                </a:solidFill>
                <a:latin typeface="Times New Roman" panose="02020603050405020304" pitchFamily="18" charset="0"/>
                <a:cs typeface="Times New Roman" panose="02020603050405020304" pitchFamily="18" charset="0"/>
                <a:sym typeface="+mn-ea"/>
              </a:rPr>
              <a:t> </a:t>
            </a:r>
            <a:r>
              <a:rPr lang="en-US" sz="3600" b="1" dirty="0" err="1">
                <a:solidFill>
                  <a:srgbClr val="3463FC"/>
                </a:solidFill>
                <a:latin typeface="Times New Roman" panose="02020603050405020304" pitchFamily="18" charset="0"/>
                <a:cs typeface="Times New Roman" panose="02020603050405020304" pitchFamily="18" charset="0"/>
                <a:sym typeface="+mn-ea"/>
              </a:rPr>
              <a:t>văn</a:t>
            </a:r>
            <a:r>
              <a:rPr lang="en-US" sz="3600" b="1" dirty="0">
                <a:solidFill>
                  <a:srgbClr val="3463FC"/>
                </a:solidFill>
                <a:latin typeface="Times New Roman" panose="02020603050405020304" pitchFamily="18" charset="0"/>
                <a:cs typeface="Times New Roman" panose="02020603050405020304" pitchFamily="18" charset="0"/>
                <a:sym typeface="+mn-ea"/>
              </a:rPr>
              <a:t> : </a:t>
            </a:r>
            <a:r>
              <a:rPr lang="en-US" sz="3600" b="1" dirty="0" err="1">
                <a:solidFill>
                  <a:srgbClr val="3463FC"/>
                </a:solidFill>
                <a:latin typeface="Times New Roman" panose="02020603050405020304" pitchFamily="18" charset="0"/>
                <a:cs typeface="Times New Roman" panose="02020603050405020304" pitchFamily="18" charset="0"/>
                <a:sym typeface="+mn-ea"/>
              </a:rPr>
              <a:t>Em</a:t>
            </a:r>
            <a:r>
              <a:rPr lang="en-US" sz="3600" b="1" dirty="0">
                <a:solidFill>
                  <a:srgbClr val="3463FC"/>
                </a:solidFill>
                <a:latin typeface="Times New Roman" panose="02020603050405020304" pitchFamily="18" charset="0"/>
                <a:cs typeface="Times New Roman" panose="02020603050405020304" pitchFamily="18" charset="0"/>
                <a:sym typeface="+mn-ea"/>
              </a:rPr>
              <a:t> </a:t>
            </a:r>
            <a:r>
              <a:rPr lang="en-US" sz="3600" b="1" dirty="0" err="1">
                <a:solidFill>
                  <a:srgbClr val="3463FC"/>
                </a:solidFill>
                <a:latin typeface="Times New Roman" panose="02020603050405020304" pitchFamily="18" charset="0"/>
                <a:cs typeface="Times New Roman" panose="02020603050405020304" pitchFamily="18" charset="0"/>
                <a:sym typeface="+mn-ea"/>
              </a:rPr>
              <a:t>đã</a:t>
            </a:r>
            <a:r>
              <a:rPr lang="en-US" sz="3600" b="1" dirty="0">
                <a:solidFill>
                  <a:srgbClr val="3463FC"/>
                </a:solidFill>
                <a:latin typeface="Times New Roman" panose="02020603050405020304" pitchFamily="18" charset="0"/>
                <a:cs typeface="Times New Roman" panose="02020603050405020304" pitchFamily="18" charset="0"/>
                <a:sym typeface="+mn-ea"/>
              </a:rPr>
              <a:t> </a:t>
            </a:r>
            <a:r>
              <a:rPr lang="en-US" sz="3600" b="1" dirty="0" err="1">
                <a:solidFill>
                  <a:srgbClr val="3463FC"/>
                </a:solidFill>
                <a:latin typeface="Times New Roman" panose="02020603050405020304" pitchFamily="18" charset="0"/>
                <a:cs typeface="Times New Roman" panose="02020603050405020304" pitchFamily="18" charset="0"/>
                <a:sym typeface="+mn-ea"/>
              </a:rPr>
              <a:t>làm</a:t>
            </a:r>
            <a:r>
              <a:rPr lang="en-US" sz="3600" b="1" dirty="0">
                <a:solidFill>
                  <a:srgbClr val="3463FC"/>
                </a:solidFill>
                <a:latin typeface="Times New Roman" panose="02020603050405020304" pitchFamily="18" charset="0"/>
                <a:cs typeface="Times New Roman" panose="02020603050405020304" pitchFamily="18" charset="0"/>
                <a:sym typeface="+mn-ea"/>
              </a:rPr>
              <a:t> </a:t>
            </a:r>
            <a:r>
              <a:rPr lang="en-US" sz="3600" b="1" dirty="0" err="1">
                <a:solidFill>
                  <a:srgbClr val="3463FC"/>
                </a:solidFill>
                <a:latin typeface="Times New Roman" panose="02020603050405020304" pitchFamily="18" charset="0"/>
                <a:cs typeface="Times New Roman" panose="02020603050405020304" pitchFamily="18" charset="0"/>
                <a:sym typeface="+mn-ea"/>
              </a:rPr>
              <a:t>gì</a:t>
            </a:r>
            <a:r>
              <a:rPr lang="en-US" sz="3600" b="1" dirty="0">
                <a:solidFill>
                  <a:srgbClr val="3463FC"/>
                </a:solidFill>
                <a:latin typeface="Times New Roman" panose="02020603050405020304" pitchFamily="18" charset="0"/>
                <a:cs typeface="Times New Roman" panose="02020603050405020304" pitchFamily="18" charset="0"/>
                <a:sym typeface="+mn-ea"/>
              </a:rPr>
              <a:t> </a:t>
            </a:r>
            <a:r>
              <a:rPr lang="en-US" sz="3600" b="1" dirty="0" err="1">
                <a:solidFill>
                  <a:srgbClr val="3463FC"/>
                </a:solidFill>
                <a:latin typeface="Times New Roman" panose="02020603050405020304" pitchFamily="18" charset="0"/>
                <a:cs typeface="Times New Roman" panose="02020603050405020304" pitchFamily="18" charset="0"/>
                <a:sym typeface="+mn-ea"/>
              </a:rPr>
              <a:t>để</a:t>
            </a:r>
            <a:r>
              <a:rPr lang="en-US" sz="3600" b="1" dirty="0">
                <a:solidFill>
                  <a:srgbClr val="3463FC"/>
                </a:solidFill>
                <a:latin typeface="Times New Roman" panose="02020603050405020304" pitchFamily="18" charset="0"/>
                <a:cs typeface="Times New Roman" panose="02020603050405020304" pitchFamily="18" charset="0"/>
                <a:sym typeface="+mn-ea"/>
              </a:rPr>
              <a:t> </a:t>
            </a:r>
            <a:r>
              <a:rPr lang="en-US" sz="3600" b="1" dirty="0" err="1">
                <a:solidFill>
                  <a:srgbClr val="3463FC"/>
                </a:solidFill>
                <a:latin typeface="Times New Roman" panose="02020603050405020304" pitchFamily="18" charset="0"/>
                <a:cs typeface="Times New Roman" panose="02020603050405020304" pitchFamily="18" charset="0"/>
                <a:sym typeface="+mn-ea"/>
              </a:rPr>
              <a:t>giúp</a:t>
            </a:r>
            <a:r>
              <a:rPr lang="en-US" sz="3600" b="1" dirty="0">
                <a:solidFill>
                  <a:srgbClr val="3463FC"/>
                </a:solidFill>
                <a:latin typeface="Times New Roman" panose="02020603050405020304" pitchFamily="18" charset="0"/>
                <a:cs typeface="Times New Roman" panose="02020603050405020304" pitchFamily="18" charset="0"/>
                <a:sym typeface="+mn-ea"/>
              </a:rPr>
              <a:t> </a:t>
            </a:r>
            <a:r>
              <a:rPr lang="en-US" sz="3600" b="1" dirty="0" err="1">
                <a:solidFill>
                  <a:srgbClr val="3463FC"/>
                </a:solidFill>
                <a:latin typeface="Times New Roman" panose="02020603050405020304" pitchFamily="18" charset="0"/>
                <a:cs typeface="Times New Roman" panose="02020603050405020304" pitchFamily="18" charset="0"/>
                <a:sym typeface="+mn-ea"/>
              </a:rPr>
              <a:t>đỡ</a:t>
            </a:r>
            <a:r>
              <a:rPr lang="en-US" sz="3600" b="1" dirty="0">
                <a:solidFill>
                  <a:srgbClr val="3463FC"/>
                </a:solidFill>
                <a:latin typeface="Times New Roman" panose="02020603050405020304" pitchFamily="18" charset="0"/>
                <a:cs typeface="Times New Roman" panose="02020603050405020304" pitchFamily="18" charset="0"/>
                <a:sym typeface="+mn-ea"/>
              </a:rPr>
              <a:t> </a:t>
            </a:r>
            <a:r>
              <a:rPr lang="en-US" sz="3600" b="1" dirty="0" err="1">
                <a:solidFill>
                  <a:srgbClr val="3463FC"/>
                </a:solidFill>
                <a:latin typeface="Times New Roman" panose="02020603050405020304" pitchFamily="18" charset="0"/>
                <a:cs typeface="Times New Roman" panose="02020603050405020304" pitchFamily="18" charset="0"/>
                <a:sym typeface="+mn-ea"/>
              </a:rPr>
              <a:t>mẹ</a:t>
            </a:r>
            <a:r>
              <a:rPr lang="en-US" sz="3600" b="1" dirty="0">
                <a:solidFill>
                  <a:srgbClr val="3463FC"/>
                </a:solidFill>
                <a:latin typeface="Times New Roman" panose="02020603050405020304" pitchFamily="18" charset="0"/>
                <a:cs typeface="Times New Roman" panose="02020603050405020304" pitchFamily="18" charset="0"/>
                <a:sym typeface="+mn-ea"/>
              </a:rPr>
              <a:t>?</a:t>
            </a:r>
            <a:endParaRPr lang="en-US" sz="3600" dirty="0"/>
          </a:p>
        </p:txBody>
      </p:sp>
    </p:spTree>
    <p:custDataLst>
      <p:tags r:id="rId1"/>
    </p:custData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checkerboard(across)">
                                      <p:cBhvr>
                                        <p:cTn id="7" dur="500"/>
                                        <p:tgtEl>
                                          <p:spTgt spid="20"/>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checkerboard(across)">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3" descr="IMG_256"/>
          <p:cNvPicPr>
            <a:picLocks noGrp="1" noChangeAspect="1"/>
          </p:cNvPicPr>
          <p:nvPr>
            <p:ph sz="half" idx="2"/>
          </p:nvPr>
        </p:nvPicPr>
        <p:blipFill>
          <a:blip r:embed="rId2"/>
          <a:stretch>
            <a:fillRect/>
          </a:stretch>
        </p:blipFill>
        <p:spPr>
          <a:xfrm>
            <a:off x="0" y="0"/>
            <a:ext cx="12192635" cy="6858000"/>
          </a:xfrm>
          <a:prstGeom prst="rect">
            <a:avLst/>
          </a:prstGeom>
          <a:noFill/>
          <a:ln w="9525">
            <a:noFill/>
          </a:ln>
        </p:spPr>
      </p:pic>
      <p:sp>
        <p:nvSpPr>
          <p:cNvPr id="5" name="Flowchart: Alternate Process 4"/>
          <p:cNvSpPr/>
          <p:nvPr/>
        </p:nvSpPr>
        <p:spPr>
          <a:xfrm>
            <a:off x="271780" y="1883410"/>
            <a:ext cx="10135870" cy="1024890"/>
          </a:xfrm>
          <a:prstGeom prst="flowChartAlternateProcess">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noProof="0" dirty="0">
                <a:ln>
                  <a:noFill/>
                </a:ln>
                <a:solidFill>
                  <a:srgbClr val="FF0066"/>
                </a:solidFill>
                <a:effectLst>
                  <a:outerShdw blurRad="38100" dist="38100" dir="2700000" algn="tl">
                    <a:srgbClr val="000000"/>
                  </a:outerShdw>
                </a:effectLst>
                <a:uLnTx/>
                <a:uFillTx/>
                <a:latin typeface="Times New Roman" panose="02020603050405020304" pitchFamily="18" charset="0"/>
                <a:sym typeface="+mn-ea"/>
              </a:rPr>
              <a:t>Câu 2. Vì sao Cô-li-a thấy khó viết bài tập làm văn?</a:t>
            </a:r>
            <a:endParaRPr lang="en-US" sz="3600" dirty="0"/>
          </a:p>
        </p:txBody>
      </p:sp>
    </p:spTree>
  </p:cSld>
  <p:clrMapOvr>
    <a:masterClrMapping/>
  </p:clrMapOvr>
  <p:transition spd="slow">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3" descr="IMG_256"/>
          <p:cNvPicPr>
            <a:picLocks noGrp="1" noChangeAspect="1"/>
          </p:cNvPicPr>
          <p:nvPr>
            <p:ph sz="half" idx="2"/>
          </p:nvPr>
        </p:nvPicPr>
        <p:blipFill>
          <a:blip r:embed="rId2"/>
          <a:stretch>
            <a:fillRect/>
          </a:stretch>
        </p:blipFill>
        <p:spPr>
          <a:xfrm>
            <a:off x="0" y="0"/>
            <a:ext cx="12192635" cy="6858000"/>
          </a:xfrm>
          <a:prstGeom prst="rect">
            <a:avLst/>
          </a:prstGeom>
          <a:noFill/>
          <a:ln w="9525">
            <a:noFill/>
          </a:ln>
        </p:spPr>
      </p:pic>
      <p:sp>
        <p:nvSpPr>
          <p:cNvPr id="4" name="Text Box 3"/>
          <p:cNvSpPr txBox="1"/>
          <p:nvPr/>
        </p:nvSpPr>
        <p:spPr>
          <a:xfrm>
            <a:off x="102235" y="2025650"/>
            <a:ext cx="12090400" cy="3416320"/>
          </a:xfrm>
          <a:prstGeom prst="rect">
            <a:avLst/>
          </a:prstGeom>
          <a:noFill/>
        </p:spPr>
        <p:txBody>
          <a:bodyPr wrap="square" rtlCol="0" anchor="t">
            <a:spAutoFit/>
          </a:bodyPr>
          <a:lstStyle/>
          <a:p>
            <a:r>
              <a:rPr lang="en-US" sz="3200" dirty="0">
                <a:solidFill>
                  <a:schemeClr val="tx1"/>
                </a:solidFill>
                <a:sym typeface="+mn-ea"/>
              </a:rPr>
              <a:t>     </a:t>
            </a:r>
            <a:r>
              <a:rPr lang="en-US" sz="3600" dirty="0">
                <a:solidFill>
                  <a:schemeClr val="tx1"/>
                </a:solidFill>
                <a:latin typeface="Times New Roman" panose="02020603050405020304" pitchFamily="18" charset="0"/>
                <a:cs typeface="Times New Roman" panose="02020603050405020304" pitchFamily="18" charset="0"/>
                <a:sym typeface="+mn-ea"/>
              </a:rPr>
              <a:t>2.</a:t>
            </a:r>
            <a:r>
              <a:rPr lang="en-US" sz="3600" dirty="0">
                <a:solidFill>
                  <a:srgbClr val="FF0000"/>
                </a:solidFill>
                <a:latin typeface="Times New Roman" panose="02020603050405020304" pitchFamily="18" charset="0"/>
                <a:cs typeface="Times New Roman" panose="02020603050405020304" pitchFamily="18" charset="0"/>
                <a:sym typeface="+mn-ea"/>
              </a:rPr>
              <a:t> </a:t>
            </a:r>
            <a:r>
              <a:rPr lang="en-US" sz="3600" dirty="0" err="1">
                <a:latin typeface="Times New Roman" panose="02020603050405020304" pitchFamily="18" charset="0"/>
                <a:cs typeface="Times New Roman" panose="02020603050405020304" pitchFamily="18" charset="0"/>
                <a:sym typeface="+mn-ea"/>
              </a:rPr>
              <a:t>Đến</a:t>
            </a:r>
            <a:r>
              <a:rPr lang="en-US" sz="3600" dirty="0">
                <a:latin typeface="Times New Roman" panose="02020603050405020304" pitchFamily="18" charset="0"/>
                <a:cs typeface="Times New Roman" panose="02020603050405020304" pitchFamily="18" charset="0"/>
                <a:sym typeface="+mn-ea"/>
              </a:rPr>
              <a:t> </a:t>
            </a:r>
            <a:r>
              <a:rPr lang="en-US" sz="3600" dirty="0" err="1">
                <a:latin typeface="Times New Roman" panose="02020603050405020304" pitchFamily="18" charset="0"/>
                <a:cs typeface="Times New Roman" panose="02020603050405020304" pitchFamily="18" charset="0"/>
                <a:sym typeface="+mn-ea"/>
              </a:rPr>
              <a:t>đây</a:t>
            </a:r>
            <a:r>
              <a:rPr lang="en-US" sz="3600" dirty="0">
                <a:latin typeface="Times New Roman" panose="02020603050405020304" pitchFamily="18" charset="0"/>
                <a:cs typeface="Times New Roman" panose="02020603050405020304" pitchFamily="18" charset="0"/>
                <a:sym typeface="+mn-ea"/>
              </a:rPr>
              <a:t>, </a:t>
            </a:r>
            <a:r>
              <a:rPr lang="en-US" sz="3600" dirty="0" err="1">
                <a:latin typeface="Times New Roman" panose="02020603050405020304" pitchFamily="18" charset="0"/>
                <a:cs typeface="Times New Roman" panose="02020603050405020304" pitchFamily="18" charset="0"/>
                <a:sym typeface="+mn-ea"/>
              </a:rPr>
              <a:t>tôi</a:t>
            </a:r>
            <a:r>
              <a:rPr lang="en-US" sz="3600" dirty="0">
                <a:latin typeface="Times New Roman" panose="02020603050405020304" pitchFamily="18" charset="0"/>
                <a:cs typeface="Times New Roman" panose="02020603050405020304" pitchFamily="18" charset="0"/>
                <a:sym typeface="+mn-ea"/>
              </a:rPr>
              <a:t> </a:t>
            </a:r>
            <a:r>
              <a:rPr lang="en-US" sz="3600" dirty="0" err="1">
                <a:latin typeface="Times New Roman" panose="02020603050405020304" pitchFamily="18" charset="0"/>
                <a:cs typeface="Times New Roman" panose="02020603050405020304" pitchFamily="18" charset="0"/>
                <a:sym typeface="+mn-ea"/>
              </a:rPr>
              <a:t>bỗng</a:t>
            </a:r>
            <a:r>
              <a:rPr lang="en-US" sz="3600" dirty="0">
                <a:latin typeface="Times New Roman" panose="02020603050405020304" pitchFamily="18" charset="0"/>
                <a:cs typeface="Times New Roman" panose="02020603050405020304" pitchFamily="18" charset="0"/>
                <a:sym typeface="+mn-ea"/>
              </a:rPr>
              <a:t> </a:t>
            </a:r>
            <a:r>
              <a:rPr lang="en-US" sz="3600" dirty="0" err="1">
                <a:latin typeface="Times New Roman" panose="02020603050405020304" pitchFamily="18" charset="0"/>
                <a:cs typeface="Times New Roman" panose="02020603050405020304" pitchFamily="18" charset="0"/>
                <a:sym typeface="+mn-ea"/>
              </a:rPr>
              <a:t>thấy</a:t>
            </a:r>
            <a:r>
              <a:rPr lang="en-US" sz="3600" dirty="0">
                <a:latin typeface="Times New Roman" panose="02020603050405020304" pitchFamily="18" charset="0"/>
                <a:cs typeface="Times New Roman" panose="02020603050405020304" pitchFamily="18" charset="0"/>
                <a:sym typeface="+mn-ea"/>
              </a:rPr>
              <a:t> </a:t>
            </a:r>
            <a:r>
              <a:rPr lang="en-US" sz="3600" dirty="0" err="1">
                <a:latin typeface="Times New Roman" panose="02020603050405020304" pitchFamily="18" charset="0"/>
                <a:cs typeface="Times New Roman" panose="02020603050405020304" pitchFamily="18" charset="0"/>
                <a:sym typeface="+mn-ea"/>
              </a:rPr>
              <a:t>bí</a:t>
            </a:r>
            <a:r>
              <a:rPr lang="en-US" sz="3600" dirty="0">
                <a:latin typeface="Times New Roman" panose="02020603050405020304" pitchFamily="18" charset="0"/>
                <a:cs typeface="Times New Roman" panose="02020603050405020304" pitchFamily="18" charset="0"/>
                <a:sym typeface="+mn-ea"/>
              </a:rPr>
              <a:t>. </a:t>
            </a:r>
            <a:r>
              <a:rPr lang="en-US" sz="3600" dirty="0" err="1">
                <a:latin typeface="Times New Roman" panose="02020603050405020304" pitchFamily="18" charset="0"/>
                <a:cs typeface="Times New Roman" panose="02020603050405020304" pitchFamily="18" charset="0"/>
                <a:sym typeface="+mn-ea"/>
              </a:rPr>
              <a:t>Quả</a:t>
            </a:r>
            <a:r>
              <a:rPr lang="en-US" sz="3600" dirty="0">
                <a:latin typeface="Times New Roman" panose="02020603050405020304" pitchFamily="18" charset="0"/>
                <a:cs typeface="Times New Roman" panose="02020603050405020304" pitchFamily="18" charset="0"/>
                <a:sym typeface="+mn-ea"/>
              </a:rPr>
              <a:t> </a:t>
            </a:r>
            <a:r>
              <a:rPr lang="en-US" sz="3600" dirty="0" err="1">
                <a:latin typeface="Times New Roman" panose="02020603050405020304" pitchFamily="18" charset="0"/>
                <a:cs typeface="Times New Roman" panose="02020603050405020304" pitchFamily="18" charset="0"/>
                <a:sym typeface="+mn-ea"/>
              </a:rPr>
              <a:t>thật</a:t>
            </a:r>
            <a:r>
              <a:rPr lang="en-US" sz="3600" dirty="0">
                <a:latin typeface="Times New Roman" panose="02020603050405020304" pitchFamily="18" charset="0"/>
                <a:cs typeface="Times New Roman" panose="02020603050405020304" pitchFamily="18" charset="0"/>
                <a:sym typeface="+mn-ea"/>
              </a:rPr>
              <a:t>, ở </a:t>
            </a:r>
            <a:r>
              <a:rPr lang="en-US" sz="3600" dirty="0" err="1">
                <a:latin typeface="Times New Roman" panose="02020603050405020304" pitchFamily="18" charset="0"/>
                <a:cs typeface="Times New Roman" panose="02020603050405020304" pitchFamily="18" charset="0"/>
                <a:sym typeface="+mn-ea"/>
              </a:rPr>
              <a:t>nhà</a:t>
            </a:r>
            <a:r>
              <a:rPr lang="en-US" sz="3600" dirty="0">
                <a:latin typeface="Times New Roman" panose="02020603050405020304" pitchFamily="18" charset="0"/>
                <a:cs typeface="Times New Roman" panose="02020603050405020304" pitchFamily="18" charset="0"/>
                <a:sym typeface="+mn-ea"/>
              </a:rPr>
              <a:t>, </a:t>
            </a:r>
            <a:r>
              <a:rPr lang="en-US" sz="3600" dirty="0" err="1">
                <a:latin typeface="Times New Roman" panose="02020603050405020304" pitchFamily="18" charset="0"/>
                <a:cs typeface="Times New Roman" panose="02020603050405020304" pitchFamily="18" charset="0"/>
                <a:sym typeface="+mn-ea"/>
              </a:rPr>
              <a:t>mẹ</a:t>
            </a:r>
            <a:r>
              <a:rPr lang="en-US" sz="3600" dirty="0">
                <a:latin typeface="Times New Roman" panose="02020603050405020304" pitchFamily="18" charset="0"/>
                <a:cs typeface="Times New Roman" panose="02020603050405020304" pitchFamily="18" charset="0"/>
                <a:sym typeface="+mn-ea"/>
              </a:rPr>
              <a:t> </a:t>
            </a:r>
            <a:r>
              <a:rPr lang="en-US" sz="3600" dirty="0" err="1">
                <a:latin typeface="Times New Roman" panose="02020603050405020304" pitchFamily="18" charset="0"/>
                <a:cs typeface="Times New Roman" panose="02020603050405020304" pitchFamily="18" charset="0"/>
                <a:sym typeface="+mn-ea"/>
              </a:rPr>
              <a:t>thường</a:t>
            </a:r>
            <a:r>
              <a:rPr lang="en-US" sz="3600" dirty="0">
                <a:latin typeface="Times New Roman" panose="02020603050405020304" pitchFamily="18" charset="0"/>
                <a:cs typeface="Times New Roman" panose="02020603050405020304" pitchFamily="18" charset="0"/>
                <a:sym typeface="+mn-ea"/>
              </a:rPr>
              <a:t> </a:t>
            </a:r>
            <a:r>
              <a:rPr lang="en-US" sz="3600" dirty="0" err="1">
                <a:latin typeface="Times New Roman" panose="02020603050405020304" pitchFamily="18" charset="0"/>
                <a:cs typeface="Times New Roman" panose="02020603050405020304" pitchFamily="18" charset="0"/>
                <a:sym typeface="+mn-ea"/>
              </a:rPr>
              <a:t>làm</a:t>
            </a:r>
            <a:r>
              <a:rPr lang="en-US" sz="3600" dirty="0">
                <a:latin typeface="Times New Roman" panose="02020603050405020304" pitchFamily="18" charset="0"/>
                <a:cs typeface="Times New Roman" panose="02020603050405020304" pitchFamily="18" charset="0"/>
                <a:sym typeface="+mn-ea"/>
              </a:rPr>
              <a:t> </a:t>
            </a:r>
            <a:r>
              <a:rPr lang="en-US" sz="3600" dirty="0" err="1">
                <a:latin typeface="Times New Roman" panose="02020603050405020304" pitchFamily="18" charset="0"/>
                <a:cs typeface="Times New Roman" panose="02020603050405020304" pitchFamily="18" charset="0"/>
                <a:sym typeface="+mn-ea"/>
              </a:rPr>
              <a:t>mọi</a:t>
            </a:r>
            <a:r>
              <a:rPr lang="en-US" sz="3600" dirty="0">
                <a:latin typeface="Times New Roman" panose="02020603050405020304" pitchFamily="18" charset="0"/>
                <a:cs typeface="Times New Roman" panose="02020603050405020304" pitchFamily="18" charset="0"/>
                <a:sym typeface="+mn-ea"/>
              </a:rPr>
              <a:t> </a:t>
            </a:r>
            <a:r>
              <a:rPr lang="en-US" sz="3600" dirty="0" err="1">
                <a:latin typeface="Times New Roman" panose="02020603050405020304" pitchFamily="18" charset="0"/>
                <a:cs typeface="Times New Roman" panose="02020603050405020304" pitchFamily="18" charset="0"/>
                <a:sym typeface="+mn-ea"/>
              </a:rPr>
              <a:t>việc</a:t>
            </a:r>
            <a:r>
              <a:rPr lang="en-US" sz="3600" dirty="0">
                <a:latin typeface="Times New Roman" panose="02020603050405020304" pitchFamily="18" charset="0"/>
                <a:cs typeface="Times New Roman" panose="02020603050405020304" pitchFamily="18" charset="0"/>
                <a:sym typeface="+mn-ea"/>
              </a:rPr>
              <a:t>. </a:t>
            </a:r>
            <a:r>
              <a:rPr lang="en-US" sz="3600" dirty="0" err="1">
                <a:latin typeface="Times New Roman" panose="02020603050405020304" pitchFamily="18" charset="0"/>
                <a:cs typeface="Times New Roman" panose="02020603050405020304" pitchFamily="18" charset="0"/>
                <a:sym typeface="+mn-ea"/>
              </a:rPr>
              <a:t>Thỉnh</a:t>
            </a:r>
            <a:r>
              <a:rPr lang="en-US" sz="3600" dirty="0">
                <a:latin typeface="Times New Roman" panose="02020603050405020304" pitchFamily="18" charset="0"/>
                <a:cs typeface="Times New Roman" panose="02020603050405020304" pitchFamily="18" charset="0"/>
                <a:sym typeface="+mn-ea"/>
              </a:rPr>
              <a:t> </a:t>
            </a:r>
            <a:r>
              <a:rPr lang="en-US" sz="3600" dirty="0" err="1">
                <a:latin typeface="Times New Roman" panose="02020603050405020304" pitchFamily="18" charset="0"/>
                <a:cs typeface="Times New Roman" panose="02020603050405020304" pitchFamily="18" charset="0"/>
                <a:sym typeface="+mn-ea"/>
              </a:rPr>
              <a:t>thoảng</a:t>
            </a:r>
            <a:r>
              <a:rPr lang="en-US" sz="3600" dirty="0">
                <a:latin typeface="Times New Roman" panose="02020603050405020304" pitchFamily="18" charset="0"/>
                <a:cs typeface="Times New Roman" panose="02020603050405020304" pitchFamily="18" charset="0"/>
                <a:sym typeface="+mn-ea"/>
              </a:rPr>
              <a:t>, </a:t>
            </a:r>
            <a:r>
              <a:rPr lang="en-US" sz="3600" dirty="0" err="1">
                <a:latin typeface="Times New Roman" panose="02020603050405020304" pitchFamily="18" charset="0"/>
                <a:cs typeface="Times New Roman" panose="02020603050405020304" pitchFamily="18" charset="0"/>
                <a:sym typeface="+mn-ea"/>
              </a:rPr>
              <a:t>mẹ</a:t>
            </a:r>
            <a:r>
              <a:rPr lang="en-US" sz="3600" dirty="0">
                <a:latin typeface="Times New Roman" panose="02020603050405020304" pitchFamily="18" charset="0"/>
                <a:cs typeface="Times New Roman" panose="02020603050405020304" pitchFamily="18" charset="0"/>
                <a:sym typeface="+mn-ea"/>
              </a:rPr>
              <a:t> </a:t>
            </a:r>
            <a:r>
              <a:rPr lang="en-US" sz="3600" dirty="0" err="1">
                <a:latin typeface="Times New Roman" panose="02020603050405020304" pitchFamily="18" charset="0"/>
                <a:cs typeface="Times New Roman" panose="02020603050405020304" pitchFamily="18" charset="0"/>
                <a:sym typeface="+mn-ea"/>
              </a:rPr>
              <a:t>bận</a:t>
            </a:r>
            <a:r>
              <a:rPr lang="en-US" sz="3600" dirty="0">
                <a:latin typeface="Times New Roman" panose="02020603050405020304" pitchFamily="18" charset="0"/>
                <a:cs typeface="Times New Roman" panose="02020603050405020304" pitchFamily="18" charset="0"/>
                <a:sym typeface="+mn-ea"/>
              </a:rPr>
              <a:t>, </a:t>
            </a:r>
            <a:r>
              <a:rPr lang="en-US" sz="3600" dirty="0" err="1">
                <a:latin typeface="Times New Roman" panose="02020603050405020304" pitchFamily="18" charset="0"/>
                <a:cs typeface="Times New Roman" panose="02020603050405020304" pitchFamily="18" charset="0"/>
                <a:sym typeface="+mn-ea"/>
              </a:rPr>
              <a:t>định</a:t>
            </a:r>
            <a:r>
              <a:rPr lang="en-US" sz="3600" dirty="0">
                <a:latin typeface="Times New Roman" panose="02020603050405020304" pitchFamily="18" charset="0"/>
                <a:cs typeface="Times New Roman" panose="02020603050405020304" pitchFamily="18" charset="0"/>
                <a:sym typeface="+mn-ea"/>
              </a:rPr>
              <a:t> </a:t>
            </a:r>
            <a:r>
              <a:rPr lang="en-US" sz="3600" dirty="0" err="1">
                <a:latin typeface="Times New Roman" panose="02020603050405020304" pitchFamily="18" charset="0"/>
                <a:cs typeface="Times New Roman" panose="02020603050405020304" pitchFamily="18" charset="0"/>
                <a:sym typeface="+mn-ea"/>
              </a:rPr>
              <a:t>bảo</a:t>
            </a:r>
            <a:r>
              <a:rPr lang="en-US" sz="3600" dirty="0">
                <a:latin typeface="Times New Roman" panose="02020603050405020304" pitchFamily="18" charset="0"/>
                <a:cs typeface="Times New Roman" panose="02020603050405020304" pitchFamily="18" charset="0"/>
                <a:sym typeface="+mn-ea"/>
              </a:rPr>
              <a:t> </a:t>
            </a:r>
            <a:r>
              <a:rPr lang="en-US" sz="3600" dirty="0" err="1">
                <a:latin typeface="Times New Roman" panose="02020603050405020304" pitchFamily="18" charset="0"/>
                <a:cs typeface="Times New Roman" panose="02020603050405020304" pitchFamily="18" charset="0"/>
                <a:sym typeface="+mn-ea"/>
              </a:rPr>
              <a:t>tôi</a:t>
            </a:r>
            <a:r>
              <a:rPr lang="en-US" sz="3600" dirty="0">
                <a:latin typeface="Times New Roman" panose="02020603050405020304" pitchFamily="18" charset="0"/>
                <a:cs typeface="Times New Roman" panose="02020603050405020304" pitchFamily="18" charset="0"/>
                <a:sym typeface="+mn-ea"/>
              </a:rPr>
              <a:t> </a:t>
            </a:r>
            <a:r>
              <a:rPr lang="en-US" sz="3600" dirty="0" err="1">
                <a:latin typeface="Times New Roman" panose="02020603050405020304" pitchFamily="18" charset="0"/>
                <a:cs typeface="Times New Roman" panose="02020603050405020304" pitchFamily="18" charset="0"/>
                <a:sym typeface="+mn-ea"/>
              </a:rPr>
              <a:t>giúp</a:t>
            </a:r>
            <a:r>
              <a:rPr lang="en-US" sz="3600" dirty="0">
                <a:latin typeface="Times New Roman" panose="02020603050405020304" pitchFamily="18" charset="0"/>
                <a:cs typeface="Times New Roman" panose="02020603050405020304" pitchFamily="18" charset="0"/>
                <a:sym typeface="+mn-ea"/>
              </a:rPr>
              <a:t> </a:t>
            </a:r>
            <a:r>
              <a:rPr lang="en-US" sz="3600" dirty="0" err="1">
                <a:latin typeface="Times New Roman" panose="02020603050405020304" pitchFamily="18" charset="0"/>
                <a:cs typeface="Times New Roman" panose="02020603050405020304" pitchFamily="18" charset="0"/>
                <a:sym typeface="+mn-ea"/>
              </a:rPr>
              <a:t>việc</a:t>
            </a:r>
            <a:r>
              <a:rPr lang="en-US" sz="3600" dirty="0">
                <a:latin typeface="Times New Roman" panose="02020603050405020304" pitchFamily="18" charset="0"/>
                <a:cs typeface="Times New Roman" panose="02020603050405020304" pitchFamily="18" charset="0"/>
                <a:sym typeface="+mn-ea"/>
              </a:rPr>
              <a:t> </a:t>
            </a:r>
            <a:r>
              <a:rPr lang="en-US" sz="3600" dirty="0" err="1">
                <a:latin typeface="Times New Roman" panose="02020603050405020304" pitchFamily="18" charset="0"/>
                <a:cs typeface="Times New Roman" panose="02020603050405020304" pitchFamily="18" charset="0"/>
                <a:sym typeface="+mn-ea"/>
              </a:rPr>
              <a:t>này</a:t>
            </a:r>
            <a:r>
              <a:rPr lang="en-US" sz="3600" dirty="0">
                <a:latin typeface="Times New Roman" panose="02020603050405020304" pitchFamily="18" charset="0"/>
                <a:cs typeface="Times New Roman" panose="02020603050405020304" pitchFamily="18" charset="0"/>
                <a:sym typeface="+mn-ea"/>
              </a:rPr>
              <a:t> </a:t>
            </a:r>
            <a:r>
              <a:rPr lang="en-US" sz="3600" dirty="0" err="1">
                <a:latin typeface="Times New Roman" panose="02020603050405020304" pitchFamily="18" charset="0"/>
                <a:cs typeface="Times New Roman" panose="02020603050405020304" pitchFamily="18" charset="0"/>
                <a:sym typeface="+mn-ea"/>
              </a:rPr>
              <a:t>việc</a:t>
            </a:r>
            <a:r>
              <a:rPr lang="en-US" sz="3600" dirty="0">
                <a:latin typeface="Times New Roman" panose="02020603050405020304" pitchFamily="18" charset="0"/>
                <a:cs typeface="Times New Roman" panose="02020603050405020304" pitchFamily="18" charset="0"/>
                <a:sym typeface="+mn-ea"/>
              </a:rPr>
              <a:t> kia, </a:t>
            </a:r>
            <a:r>
              <a:rPr lang="en-US" sz="3600" dirty="0" err="1">
                <a:latin typeface="Times New Roman" panose="02020603050405020304" pitchFamily="18" charset="0"/>
                <a:cs typeface="Times New Roman" panose="02020603050405020304" pitchFamily="18" charset="0"/>
                <a:sym typeface="+mn-ea"/>
              </a:rPr>
              <a:t>nhưng</a:t>
            </a:r>
            <a:r>
              <a:rPr lang="en-US" sz="3600" dirty="0">
                <a:latin typeface="Times New Roman" panose="02020603050405020304" pitchFamily="18" charset="0"/>
                <a:cs typeface="Times New Roman" panose="02020603050405020304" pitchFamily="18" charset="0"/>
                <a:sym typeface="+mn-ea"/>
              </a:rPr>
              <a:t> </a:t>
            </a:r>
            <a:r>
              <a:rPr lang="en-US" sz="3600" dirty="0" err="1">
                <a:latin typeface="Times New Roman" panose="02020603050405020304" pitchFamily="18" charset="0"/>
                <a:cs typeface="Times New Roman" panose="02020603050405020304" pitchFamily="18" charset="0"/>
                <a:sym typeface="+mn-ea"/>
              </a:rPr>
              <a:t>thấy</a:t>
            </a:r>
            <a:r>
              <a:rPr lang="en-US" sz="3600" dirty="0">
                <a:latin typeface="Times New Roman" panose="02020603050405020304" pitchFamily="18" charset="0"/>
                <a:cs typeface="Times New Roman" panose="02020603050405020304" pitchFamily="18" charset="0"/>
                <a:sym typeface="+mn-ea"/>
              </a:rPr>
              <a:t> </a:t>
            </a:r>
            <a:r>
              <a:rPr lang="en-US" sz="3600" dirty="0" err="1">
                <a:latin typeface="Times New Roman" panose="02020603050405020304" pitchFamily="18" charset="0"/>
                <a:cs typeface="Times New Roman" panose="02020603050405020304" pitchFamily="18" charset="0"/>
                <a:sym typeface="+mn-ea"/>
              </a:rPr>
              <a:t>tôi</a:t>
            </a:r>
            <a:r>
              <a:rPr lang="en-US" sz="3600" dirty="0">
                <a:latin typeface="Times New Roman" panose="02020603050405020304" pitchFamily="18" charset="0"/>
                <a:cs typeface="Times New Roman" panose="02020603050405020304" pitchFamily="18" charset="0"/>
                <a:sym typeface="+mn-ea"/>
              </a:rPr>
              <a:t> </a:t>
            </a:r>
            <a:r>
              <a:rPr lang="en-US" sz="3600" dirty="0" err="1">
                <a:latin typeface="Times New Roman" panose="02020603050405020304" pitchFamily="18" charset="0"/>
                <a:cs typeface="Times New Roman" panose="02020603050405020304" pitchFamily="18" charset="0"/>
                <a:sym typeface="+mn-ea"/>
              </a:rPr>
              <a:t>đang</a:t>
            </a:r>
            <a:r>
              <a:rPr lang="en-US" sz="3600" dirty="0">
                <a:latin typeface="Times New Roman" panose="02020603050405020304" pitchFamily="18" charset="0"/>
                <a:cs typeface="Times New Roman" panose="02020603050405020304" pitchFamily="18" charset="0"/>
                <a:sym typeface="+mn-ea"/>
              </a:rPr>
              <a:t> </a:t>
            </a:r>
            <a:r>
              <a:rPr lang="en-US" sz="3600" dirty="0" err="1">
                <a:latin typeface="Times New Roman" panose="02020603050405020304" pitchFamily="18" charset="0"/>
                <a:cs typeface="Times New Roman" panose="02020603050405020304" pitchFamily="18" charset="0"/>
                <a:sym typeface="+mn-ea"/>
              </a:rPr>
              <a:t>học</a:t>
            </a:r>
            <a:r>
              <a:rPr lang="en-US" sz="3600" dirty="0">
                <a:latin typeface="Times New Roman" panose="02020603050405020304" pitchFamily="18" charset="0"/>
                <a:cs typeface="Times New Roman" panose="02020603050405020304" pitchFamily="18" charset="0"/>
                <a:sym typeface="+mn-ea"/>
              </a:rPr>
              <a:t>, </a:t>
            </a:r>
            <a:r>
              <a:rPr lang="en-US" sz="3600" dirty="0" err="1">
                <a:latin typeface="Times New Roman" panose="02020603050405020304" pitchFamily="18" charset="0"/>
                <a:cs typeface="Times New Roman" panose="02020603050405020304" pitchFamily="18" charset="0"/>
                <a:sym typeface="+mn-ea"/>
              </a:rPr>
              <a:t>mẹ</a:t>
            </a:r>
            <a:r>
              <a:rPr lang="en-US" sz="3600" dirty="0">
                <a:latin typeface="Times New Roman" panose="02020603050405020304" pitchFamily="18" charset="0"/>
                <a:cs typeface="Times New Roman" panose="02020603050405020304" pitchFamily="18" charset="0"/>
                <a:sym typeface="+mn-ea"/>
              </a:rPr>
              <a:t> </a:t>
            </a:r>
            <a:r>
              <a:rPr lang="en-US" sz="3600" dirty="0" err="1">
                <a:latin typeface="Times New Roman" panose="02020603050405020304" pitchFamily="18" charset="0"/>
                <a:cs typeface="Times New Roman" panose="02020603050405020304" pitchFamily="18" charset="0"/>
                <a:sym typeface="+mn-ea"/>
              </a:rPr>
              <a:t>lại</a:t>
            </a:r>
            <a:r>
              <a:rPr lang="en-US" sz="3600" dirty="0">
                <a:latin typeface="Times New Roman" panose="02020603050405020304" pitchFamily="18" charset="0"/>
                <a:cs typeface="Times New Roman" panose="02020603050405020304" pitchFamily="18" charset="0"/>
                <a:sym typeface="+mn-ea"/>
              </a:rPr>
              <a:t> </a:t>
            </a:r>
            <a:r>
              <a:rPr lang="en-US" sz="3600" dirty="0" err="1">
                <a:latin typeface="Times New Roman" panose="02020603050405020304" pitchFamily="18" charset="0"/>
                <a:cs typeface="Times New Roman" panose="02020603050405020304" pitchFamily="18" charset="0"/>
                <a:sym typeface="+mn-ea"/>
              </a:rPr>
              <a:t>thôi</a:t>
            </a:r>
            <a:r>
              <a:rPr lang="en-US" sz="3600" dirty="0">
                <a:latin typeface="Times New Roman" panose="02020603050405020304" pitchFamily="18" charset="0"/>
                <a:cs typeface="Times New Roman" panose="02020603050405020304" pitchFamily="18" charset="0"/>
                <a:sym typeface="+mn-ea"/>
              </a:rPr>
              <a:t>.</a:t>
            </a:r>
            <a:endParaRPr lang="en-US" sz="3600" dirty="0">
              <a:latin typeface="Times New Roman" panose="02020603050405020304" pitchFamily="18" charset="0"/>
              <a:cs typeface="Times New Roman" panose="02020603050405020304" pitchFamily="18" charset="0"/>
            </a:endParaRPr>
          </a:p>
          <a:p>
            <a:pPr algn="just"/>
            <a:r>
              <a:rPr lang="en-US" sz="3600" dirty="0">
                <a:latin typeface="Times New Roman" panose="02020603050405020304" pitchFamily="18" charset="0"/>
                <a:cs typeface="Times New Roman" panose="02020603050405020304" pitchFamily="18" charset="0"/>
                <a:sym typeface="+mn-ea"/>
              </a:rPr>
              <a:t>     </a:t>
            </a:r>
            <a:r>
              <a:rPr lang="en-US" sz="3600" dirty="0" err="1">
                <a:latin typeface="Times New Roman" panose="02020603050405020304" pitchFamily="18" charset="0"/>
                <a:cs typeface="Times New Roman" panose="02020603050405020304" pitchFamily="18" charset="0"/>
                <a:sym typeface="+mn-ea"/>
              </a:rPr>
              <a:t>Tôi</a:t>
            </a:r>
            <a:r>
              <a:rPr lang="en-US" sz="3600" dirty="0">
                <a:latin typeface="Times New Roman" panose="02020603050405020304" pitchFamily="18" charset="0"/>
                <a:cs typeface="Times New Roman" panose="02020603050405020304" pitchFamily="18" charset="0"/>
                <a:sym typeface="+mn-ea"/>
              </a:rPr>
              <a:t> </a:t>
            </a:r>
            <a:r>
              <a:rPr lang="en-US" sz="3600" dirty="0" err="1">
                <a:latin typeface="Times New Roman" panose="02020603050405020304" pitchFamily="18" charset="0"/>
                <a:cs typeface="Times New Roman" panose="02020603050405020304" pitchFamily="18" charset="0"/>
                <a:sym typeface="+mn-ea"/>
              </a:rPr>
              <a:t>nhìn</a:t>
            </a:r>
            <a:r>
              <a:rPr lang="en-US" sz="3600" dirty="0">
                <a:latin typeface="Times New Roman" panose="02020603050405020304" pitchFamily="18" charset="0"/>
                <a:cs typeface="Times New Roman" panose="02020603050405020304" pitchFamily="18" charset="0"/>
                <a:sym typeface="+mn-ea"/>
              </a:rPr>
              <a:t> sang Liu-xi-a, </a:t>
            </a:r>
            <a:r>
              <a:rPr lang="en-US" sz="3600" dirty="0" err="1">
                <a:latin typeface="Times New Roman" panose="02020603050405020304" pitchFamily="18" charset="0"/>
                <a:cs typeface="Times New Roman" panose="02020603050405020304" pitchFamily="18" charset="0"/>
                <a:sym typeface="+mn-ea"/>
              </a:rPr>
              <a:t>thấy</a:t>
            </a:r>
            <a:r>
              <a:rPr lang="en-US" sz="3600" dirty="0">
                <a:latin typeface="Times New Roman" panose="02020603050405020304" pitchFamily="18" charset="0"/>
                <a:cs typeface="Times New Roman" panose="02020603050405020304" pitchFamily="18" charset="0"/>
                <a:sym typeface="+mn-ea"/>
              </a:rPr>
              <a:t> </a:t>
            </a:r>
            <a:r>
              <a:rPr lang="en-US" sz="3600" dirty="0" err="1">
                <a:latin typeface="Times New Roman" panose="02020603050405020304" pitchFamily="18" charset="0"/>
                <a:cs typeface="Times New Roman" panose="02020603050405020304" pitchFamily="18" charset="0"/>
                <a:sym typeface="+mn-ea"/>
              </a:rPr>
              <a:t>bạn</a:t>
            </a:r>
            <a:r>
              <a:rPr lang="en-US" sz="3600" dirty="0">
                <a:latin typeface="Times New Roman" panose="02020603050405020304" pitchFamily="18" charset="0"/>
                <a:cs typeface="Times New Roman" panose="02020603050405020304" pitchFamily="18" charset="0"/>
                <a:sym typeface="+mn-ea"/>
              </a:rPr>
              <a:t> </a:t>
            </a:r>
            <a:r>
              <a:rPr lang="en-US" sz="3600" dirty="0" err="1">
                <a:latin typeface="Times New Roman" panose="02020603050405020304" pitchFamily="18" charset="0"/>
                <a:cs typeface="Times New Roman" panose="02020603050405020304" pitchFamily="18" charset="0"/>
                <a:sym typeface="+mn-ea"/>
              </a:rPr>
              <a:t>ấy</a:t>
            </a:r>
            <a:r>
              <a:rPr lang="en-US" sz="3600" dirty="0">
                <a:latin typeface="Times New Roman" panose="02020603050405020304" pitchFamily="18" charset="0"/>
                <a:cs typeface="Times New Roman" panose="02020603050405020304" pitchFamily="18" charset="0"/>
                <a:sym typeface="+mn-ea"/>
              </a:rPr>
              <a:t> </a:t>
            </a:r>
            <a:r>
              <a:rPr lang="en-US" sz="3600" dirty="0" err="1">
                <a:latin typeface="Times New Roman" panose="02020603050405020304" pitchFamily="18" charset="0"/>
                <a:cs typeface="Times New Roman" panose="02020603050405020304" pitchFamily="18" charset="0"/>
                <a:sym typeface="+mn-ea"/>
              </a:rPr>
              <a:t>đang</a:t>
            </a:r>
            <a:r>
              <a:rPr lang="en-US" sz="3600" dirty="0">
                <a:latin typeface="Times New Roman" panose="02020603050405020304" pitchFamily="18" charset="0"/>
                <a:cs typeface="Times New Roman" panose="02020603050405020304" pitchFamily="18" charset="0"/>
                <a:sym typeface="+mn-ea"/>
              </a:rPr>
              <a:t> </a:t>
            </a:r>
            <a:r>
              <a:rPr lang="en-US" sz="3600" dirty="0" err="1">
                <a:latin typeface="Times New Roman" panose="02020603050405020304" pitchFamily="18" charset="0"/>
                <a:cs typeface="Times New Roman" panose="02020603050405020304" pitchFamily="18" charset="0"/>
                <a:sym typeface="+mn-ea"/>
              </a:rPr>
              <a:t>viết</a:t>
            </a:r>
            <a:r>
              <a:rPr lang="en-US" sz="3600" dirty="0">
                <a:latin typeface="Times New Roman" panose="02020603050405020304" pitchFamily="18" charset="0"/>
                <a:cs typeface="Times New Roman" panose="02020603050405020304" pitchFamily="18" charset="0"/>
                <a:sym typeface="+mn-ea"/>
              </a:rPr>
              <a:t> </a:t>
            </a:r>
            <a:r>
              <a:rPr lang="en-US" sz="3600" dirty="0" err="1">
                <a:latin typeface="Times New Roman" panose="02020603050405020304" pitchFamily="18" charset="0"/>
                <a:cs typeface="Times New Roman" panose="02020603050405020304" pitchFamily="18" charset="0"/>
                <a:sym typeface="+mn-ea"/>
              </a:rPr>
              <a:t>lia</a:t>
            </a:r>
            <a:r>
              <a:rPr lang="en-US" sz="3600" dirty="0">
                <a:latin typeface="Times New Roman" panose="02020603050405020304" pitchFamily="18" charset="0"/>
                <a:cs typeface="Times New Roman" panose="02020603050405020304" pitchFamily="18" charset="0"/>
                <a:sym typeface="+mn-ea"/>
              </a:rPr>
              <a:t> </a:t>
            </a:r>
            <a:r>
              <a:rPr lang="en-US" sz="3600" dirty="0" err="1">
                <a:latin typeface="Times New Roman" panose="02020603050405020304" pitchFamily="18" charset="0"/>
                <a:cs typeface="Times New Roman" panose="02020603050405020304" pitchFamily="18" charset="0"/>
                <a:sym typeface="+mn-ea"/>
              </a:rPr>
              <a:t>lịa</a:t>
            </a:r>
            <a:r>
              <a:rPr lang="en-US" sz="3600" dirty="0">
                <a:latin typeface="Times New Roman" panose="02020603050405020304" pitchFamily="18" charset="0"/>
                <a:cs typeface="Times New Roman" panose="02020603050405020304" pitchFamily="18" charset="0"/>
                <a:sym typeface="+mn-ea"/>
              </a:rPr>
              <a:t>. </a:t>
            </a:r>
            <a:r>
              <a:rPr lang="en-US" sz="3600" dirty="0" err="1">
                <a:latin typeface="Times New Roman" panose="02020603050405020304" pitchFamily="18" charset="0"/>
                <a:cs typeface="Times New Roman" panose="02020603050405020304" pitchFamily="18" charset="0"/>
                <a:sym typeface="+mn-ea"/>
              </a:rPr>
              <a:t>Thế</a:t>
            </a:r>
            <a:r>
              <a:rPr lang="en-US" sz="3600" dirty="0">
                <a:latin typeface="Times New Roman" panose="02020603050405020304" pitchFamily="18" charset="0"/>
                <a:cs typeface="Times New Roman" panose="02020603050405020304" pitchFamily="18" charset="0"/>
                <a:sym typeface="+mn-ea"/>
              </a:rPr>
              <a:t> </a:t>
            </a:r>
            <a:r>
              <a:rPr lang="en-US" sz="3600" dirty="0" err="1">
                <a:latin typeface="Times New Roman" panose="02020603050405020304" pitchFamily="18" charset="0"/>
                <a:cs typeface="Times New Roman" panose="02020603050405020304" pitchFamily="18" charset="0"/>
                <a:sym typeface="+mn-ea"/>
              </a:rPr>
              <a:t>là</a:t>
            </a:r>
            <a:r>
              <a:rPr lang="en-US" sz="3600" dirty="0">
                <a:latin typeface="Times New Roman" panose="02020603050405020304" pitchFamily="18" charset="0"/>
                <a:cs typeface="Times New Roman" panose="02020603050405020304" pitchFamily="18" charset="0"/>
                <a:sym typeface="+mn-ea"/>
              </a:rPr>
              <a:t> </a:t>
            </a:r>
            <a:r>
              <a:rPr lang="en-US" sz="3600" dirty="0" err="1">
                <a:latin typeface="Times New Roman" panose="02020603050405020304" pitchFamily="18" charset="0"/>
                <a:cs typeface="Times New Roman" panose="02020603050405020304" pitchFamily="18" charset="0"/>
                <a:sym typeface="+mn-ea"/>
              </a:rPr>
              <a:t>tôi</a:t>
            </a:r>
            <a:r>
              <a:rPr lang="en-US" sz="3600" dirty="0">
                <a:latin typeface="Times New Roman" panose="02020603050405020304" pitchFamily="18" charset="0"/>
                <a:cs typeface="Times New Roman" panose="02020603050405020304" pitchFamily="18" charset="0"/>
                <a:sym typeface="+mn-ea"/>
              </a:rPr>
              <a:t> </a:t>
            </a:r>
            <a:r>
              <a:rPr lang="en-US" sz="3600" dirty="0" err="1">
                <a:latin typeface="Times New Roman" panose="02020603050405020304" pitchFamily="18" charset="0"/>
                <a:cs typeface="Times New Roman" panose="02020603050405020304" pitchFamily="18" charset="0"/>
                <a:sym typeface="+mn-ea"/>
              </a:rPr>
              <a:t>bỗng</a:t>
            </a:r>
            <a:r>
              <a:rPr lang="en-US" sz="3600" dirty="0">
                <a:latin typeface="Times New Roman" panose="02020603050405020304" pitchFamily="18" charset="0"/>
                <a:cs typeface="Times New Roman" panose="02020603050405020304" pitchFamily="18" charset="0"/>
                <a:sym typeface="+mn-ea"/>
              </a:rPr>
              <a:t> </a:t>
            </a:r>
            <a:r>
              <a:rPr lang="en-US" sz="3600" dirty="0" err="1">
                <a:latin typeface="Times New Roman" panose="02020603050405020304" pitchFamily="18" charset="0"/>
                <a:cs typeface="Times New Roman" panose="02020603050405020304" pitchFamily="18" charset="0"/>
                <a:sym typeface="+mn-ea"/>
              </a:rPr>
              <a:t>nhớ</a:t>
            </a:r>
            <a:r>
              <a:rPr lang="en-US" sz="3600" dirty="0">
                <a:latin typeface="Times New Roman" panose="02020603050405020304" pitchFamily="18" charset="0"/>
                <a:cs typeface="Times New Roman" panose="02020603050405020304" pitchFamily="18" charset="0"/>
                <a:sym typeface="+mn-ea"/>
              </a:rPr>
              <a:t> </a:t>
            </a:r>
            <a:r>
              <a:rPr lang="en-US" sz="3600" dirty="0" err="1">
                <a:latin typeface="Times New Roman" panose="02020603050405020304" pitchFamily="18" charset="0"/>
                <a:cs typeface="Times New Roman" panose="02020603050405020304" pitchFamily="18" charset="0"/>
                <a:sym typeface="+mn-ea"/>
              </a:rPr>
              <a:t>có</a:t>
            </a:r>
            <a:r>
              <a:rPr lang="en-US" sz="3600" dirty="0">
                <a:latin typeface="Times New Roman" panose="02020603050405020304" pitchFamily="18" charset="0"/>
                <a:cs typeface="Times New Roman" panose="02020603050405020304" pitchFamily="18" charset="0"/>
                <a:sym typeface="+mn-ea"/>
              </a:rPr>
              <a:t> </a:t>
            </a:r>
            <a:r>
              <a:rPr lang="en-US" sz="3600" dirty="0" err="1">
                <a:latin typeface="Times New Roman" panose="02020603050405020304" pitchFamily="18" charset="0"/>
                <a:cs typeface="Times New Roman" panose="02020603050405020304" pitchFamily="18" charset="0"/>
                <a:sym typeface="+mn-ea"/>
              </a:rPr>
              <a:t>lần</a:t>
            </a:r>
            <a:r>
              <a:rPr lang="en-US" sz="3600" dirty="0">
                <a:latin typeface="Times New Roman" panose="02020603050405020304" pitchFamily="18" charset="0"/>
                <a:cs typeface="Times New Roman" panose="02020603050405020304" pitchFamily="18" charset="0"/>
                <a:sym typeface="+mn-ea"/>
              </a:rPr>
              <a:t> </a:t>
            </a:r>
            <a:r>
              <a:rPr lang="en-US" sz="3600" dirty="0" err="1">
                <a:latin typeface="Times New Roman" panose="02020603050405020304" pitchFamily="18" charset="0"/>
                <a:cs typeface="Times New Roman" panose="02020603050405020304" pitchFamily="18" charset="0"/>
                <a:sym typeface="+mn-ea"/>
              </a:rPr>
              <a:t>tôi</a:t>
            </a:r>
            <a:r>
              <a:rPr lang="en-US" sz="3600" dirty="0">
                <a:latin typeface="Times New Roman" panose="02020603050405020304" pitchFamily="18" charset="0"/>
                <a:cs typeface="Times New Roman" panose="02020603050405020304" pitchFamily="18" charset="0"/>
                <a:sym typeface="+mn-ea"/>
              </a:rPr>
              <a:t> </a:t>
            </a:r>
            <a:r>
              <a:rPr lang="en-US" sz="3600" dirty="0" err="1">
                <a:latin typeface="Times New Roman" panose="02020603050405020304" pitchFamily="18" charset="0"/>
                <a:cs typeface="Times New Roman" panose="02020603050405020304" pitchFamily="18" charset="0"/>
                <a:sym typeface="+mn-ea"/>
              </a:rPr>
              <a:t>giặt</a:t>
            </a:r>
            <a:r>
              <a:rPr lang="en-US" sz="3600" dirty="0">
                <a:latin typeface="Times New Roman" panose="02020603050405020304" pitchFamily="18" charset="0"/>
                <a:cs typeface="Times New Roman" panose="02020603050405020304" pitchFamily="18" charset="0"/>
                <a:sym typeface="+mn-ea"/>
              </a:rPr>
              <a:t> </a:t>
            </a:r>
            <a:r>
              <a:rPr lang="en-US" sz="3600" dirty="0" err="1">
                <a:latin typeface="Times New Roman" panose="02020603050405020304" pitchFamily="18" charset="0"/>
                <a:cs typeface="Times New Roman" panose="02020603050405020304" pitchFamily="18" charset="0"/>
                <a:sym typeface="+mn-ea"/>
              </a:rPr>
              <a:t>bít</a:t>
            </a:r>
            <a:r>
              <a:rPr lang="en-US" sz="3600" dirty="0">
                <a:latin typeface="Times New Roman" panose="02020603050405020304" pitchFamily="18" charset="0"/>
                <a:cs typeface="Times New Roman" panose="02020603050405020304" pitchFamily="18" charset="0"/>
                <a:sym typeface="+mn-ea"/>
              </a:rPr>
              <a:t> </a:t>
            </a:r>
            <a:r>
              <a:rPr lang="en-US" sz="3600" dirty="0" err="1">
                <a:latin typeface="Times New Roman" panose="02020603050405020304" pitchFamily="18" charset="0"/>
                <a:cs typeface="Times New Roman" panose="02020603050405020304" pitchFamily="18" charset="0"/>
                <a:sym typeface="+mn-ea"/>
              </a:rPr>
              <a:t>tất</a:t>
            </a:r>
            <a:r>
              <a:rPr lang="en-US" sz="3600" dirty="0">
                <a:latin typeface="Times New Roman" panose="02020603050405020304" pitchFamily="18" charset="0"/>
                <a:cs typeface="Times New Roman" panose="02020603050405020304" pitchFamily="18" charset="0"/>
                <a:sym typeface="+mn-ea"/>
              </a:rPr>
              <a:t> </a:t>
            </a:r>
            <a:r>
              <a:rPr lang="en-US" sz="3600" dirty="0" err="1">
                <a:latin typeface="Times New Roman" panose="02020603050405020304" pitchFamily="18" charset="0"/>
                <a:cs typeface="Times New Roman" panose="02020603050405020304" pitchFamily="18" charset="0"/>
                <a:sym typeface="+mn-ea"/>
              </a:rPr>
              <a:t>của</a:t>
            </a:r>
            <a:r>
              <a:rPr lang="en-US" sz="3600" dirty="0">
                <a:latin typeface="Times New Roman" panose="02020603050405020304" pitchFamily="18" charset="0"/>
                <a:cs typeface="Times New Roman" panose="02020603050405020304" pitchFamily="18" charset="0"/>
                <a:sym typeface="+mn-ea"/>
              </a:rPr>
              <a:t> </a:t>
            </a:r>
            <a:r>
              <a:rPr lang="en-US" sz="3600" dirty="0" err="1">
                <a:latin typeface="Times New Roman" panose="02020603050405020304" pitchFamily="18" charset="0"/>
                <a:cs typeface="Times New Roman" panose="02020603050405020304" pitchFamily="18" charset="0"/>
                <a:sym typeface="+mn-ea"/>
              </a:rPr>
              <a:t>mình</a:t>
            </a:r>
            <a:r>
              <a:rPr lang="en-US" sz="3600" dirty="0">
                <a:latin typeface="Times New Roman" panose="02020603050405020304" pitchFamily="18" charset="0"/>
                <a:cs typeface="Times New Roman" panose="02020603050405020304" pitchFamily="18" charset="0"/>
                <a:sym typeface="+mn-ea"/>
              </a:rPr>
              <a:t>, </a:t>
            </a:r>
            <a:r>
              <a:rPr lang="en-US" sz="3600" dirty="0" err="1">
                <a:latin typeface="Times New Roman" panose="02020603050405020304" pitchFamily="18" charset="0"/>
                <a:cs typeface="Times New Roman" panose="02020603050405020304" pitchFamily="18" charset="0"/>
                <a:sym typeface="+mn-ea"/>
              </a:rPr>
              <a:t>bèn</a:t>
            </a:r>
            <a:r>
              <a:rPr lang="en-US" sz="3600" dirty="0">
                <a:latin typeface="Times New Roman" panose="02020603050405020304" pitchFamily="18" charset="0"/>
                <a:cs typeface="Times New Roman" panose="02020603050405020304" pitchFamily="18" charset="0"/>
                <a:sym typeface="+mn-ea"/>
              </a:rPr>
              <a:t> </a:t>
            </a:r>
            <a:r>
              <a:rPr lang="en-US" sz="3600" dirty="0" err="1">
                <a:latin typeface="Times New Roman" panose="02020603050405020304" pitchFamily="18" charset="0"/>
                <a:cs typeface="Times New Roman" panose="02020603050405020304" pitchFamily="18" charset="0"/>
                <a:sym typeface="+mn-ea"/>
              </a:rPr>
              <a:t>viết</a:t>
            </a:r>
            <a:r>
              <a:rPr lang="en-US" sz="3600" dirty="0">
                <a:latin typeface="Times New Roman" panose="02020603050405020304" pitchFamily="18" charset="0"/>
                <a:cs typeface="Times New Roman" panose="02020603050405020304" pitchFamily="18" charset="0"/>
                <a:sym typeface="+mn-ea"/>
              </a:rPr>
              <a:t> </a:t>
            </a:r>
            <a:r>
              <a:rPr lang="en-US" sz="3600" dirty="0" err="1">
                <a:latin typeface="Times New Roman" panose="02020603050405020304" pitchFamily="18" charset="0"/>
                <a:cs typeface="Times New Roman" panose="02020603050405020304" pitchFamily="18" charset="0"/>
                <a:sym typeface="+mn-ea"/>
              </a:rPr>
              <a:t>thêm</a:t>
            </a:r>
            <a:r>
              <a:rPr lang="en-US" sz="3600" dirty="0">
                <a:latin typeface="Times New Roman" panose="02020603050405020304" pitchFamily="18" charset="0"/>
                <a:cs typeface="Times New Roman" panose="02020603050405020304" pitchFamily="18" charset="0"/>
                <a:sym typeface="+mn-ea"/>
              </a:rPr>
              <a:t> : “</a:t>
            </a:r>
            <a:r>
              <a:rPr lang="en-US" sz="3600" dirty="0" err="1">
                <a:latin typeface="Times New Roman" panose="02020603050405020304" pitchFamily="18" charset="0"/>
                <a:cs typeface="Times New Roman" panose="02020603050405020304" pitchFamily="18" charset="0"/>
                <a:sym typeface="+mn-ea"/>
              </a:rPr>
              <a:t>Em</a:t>
            </a:r>
            <a:r>
              <a:rPr lang="en-US" sz="3600" dirty="0">
                <a:latin typeface="Times New Roman" panose="02020603050405020304" pitchFamily="18" charset="0"/>
                <a:cs typeface="Times New Roman" panose="02020603050405020304" pitchFamily="18" charset="0"/>
                <a:sym typeface="+mn-ea"/>
              </a:rPr>
              <a:t> </a:t>
            </a:r>
            <a:r>
              <a:rPr lang="en-US" sz="3600" dirty="0" err="1">
                <a:latin typeface="Times New Roman" panose="02020603050405020304" pitchFamily="18" charset="0"/>
                <a:cs typeface="Times New Roman" panose="02020603050405020304" pitchFamily="18" charset="0"/>
                <a:sym typeface="+mn-ea"/>
              </a:rPr>
              <a:t>còn</a:t>
            </a:r>
            <a:r>
              <a:rPr lang="en-US" sz="3600" dirty="0">
                <a:latin typeface="Times New Roman" panose="02020603050405020304" pitchFamily="18" charset="0"/>
                <a:cs typeface="Times New Roman" panose="02020603050405020304" pitchFamily="18" charset="0"/>
                <a:sym typeface="+mn-ea"/>
              </a:rPr>
              <a:t> </a:t>
            </a:r>
            <a:r>
              <a:rPr lang="en-US" sz="3600" dirty="0" err="1">
                <a:latin typeface="Times New Roman" panose="02020603050405020304" pitchFamily="18" charset="0"/>
                <a:cs typeface="Times New Roman" panose="02020603050405020304" pitchFamily="18" charset="0"/>
                <a:sym typeface="+mn-ea"/>
              </a:rPr>
              <a:t>giặt</a:t>
            </a:r>
            <a:r>
              <a:rPr lang="en-US" sz="3600" dirty="0">
                <a:latin typeface="Times New Roman" panose="02020603050405020304" pitchFamily="18" charset="0"/>
                <a:cs typeface="Times New Roman" panose="02020603050405020304" pitchFamily="18" charset="0"/>
                <a:sym typeface="+mn-ea"/>
              </a:rPr>
              <a:t> </a:t>
            </a:r>
            <a:r>
              <a:rPr lang="en-US" sz="3600" dirty="0" err="1">
                <a:latin typeface="Times New Roman" panose="02020603050405020304" pitchFamily="18" charset="0"/>
                <a:cs typeface="Times New Roman" panose="02020603050405020304" pitchFamily="18" charset="0"/>
                <a:sym typeface="+mn-ea"/>
              </a:rPr>
              <a:t>bít</a:t>
            </a:r>
            <a:r>
              <a:rPr lang="en-US" sz="3600" dirty="0">
                <a:latin typeface="Times New Roman" panose="02020603050405020304" pitchFamily="18" charset="0"/>
                <a:cs typeface="Times New Roman" panose="02020603050405020304" pitchFamily="18" charset="0"/>
                <a:sym typeface="+mn-ea"/>
              </a:rPr>
              <a:t> </a:t>
            </a:r>
            <a:r>
              <a:rPr lang="en-US" sz="3600" dirty="0" err="1">
                <a:latin typeface="Times New Roman" panose="02020603050405020304" pitchFamily="18" charset="0"/>
                <a:cs typeface="Times New Roman" panose="02020603050405020304" pitchFamily="18" charset="0"/>
                <a:sym typeface="+mn-ea"/>
              </a:rPr>
              <a:t>tất</a:t>
            </a:r>
            <a:r>
              <a:rPr lang="en-US" sz="3600" dirty="0">
                <a:latin typeface="Times New Roman" panose="02020603050405020304" pitchFamily="18" charset="0"/>
                <a:cs typeface="Times New Roman" panose="02020603050405020304" pitchFamily="18" charset="0"/>
                <a:sym typeface="+mn-ea"/>
              </a:rPr>
              <a:t>”.</a:t>
            </a:r>
            <a:endParaRPr lang="en-US" sz="3600" dirty="0">
              <a:latin typeface="Times New Roman" panose="02020603050405020304" pitchFamily="18" charset="0"/>
              <a:cs typeface="Times New Roman" panose="02020603050405020304" pitchFamily="18" charset="0"/>
            </a:endParaRPr>
          </a:p>
        </p:txBody>
      </p:sp>
    </p:spTree>
  </p:cSld>
  <p:clrMapOvr>
    <a:masterClrMapping/>
  </p:clrMapOvr>
  <p:transition spd="slow">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3" descr="IMG_256"/>
          <p:cNvPicPr>
            <a:picLocks noGrp="1" noChangeAspect="1"/>
          </p:cNvPicPr>
          <p:nvPr>
            <p:ph sz="half" idx="2"/>
          </p:nvPr>
        </p:nvPicPr>
        <p:blipFill>
          <a:blip r:embed="rId3"/>
          <a:stretch>
            <a:fillRect/>
          </a:stretch>
        </p:blipFill>
        <p:spPr>
          <a:xfrm>
            <a:off x="0" y="0"/>
            <a:ext cx="12192635" cy="6858000"/>
          </a:xfrm>
          <a:prstGeom prst="rect">
            <a:avLst/>
          </a:prstGeom>
          <a:noFill/>
          <a:ln w="9525">
            <a:noFill/>
          </a:ln>
        </p:spPr>
      </p:pic>
      <p:sp>
        <p:nvSpPr>
          <p:cNvPr id="6" name="Flowchart: Alternate Process 5"/>
          <p:cNvSpPr/>
          <p:nvPr/>
        </p:nvSpPr>
        <p:spPr>
          <a:xfrm>
            <a:off x="1146175" y="1872615"/>
            <a:ext cx="10351770" cy="1024890"/>
          </a:xfrm>
          <a:prstGeom prst="flowChartAlternateProcess">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noProof="0" dirty="0">
                <a:ln>
                  <a:noFill/>
                </a:ln>
                <a:solidFill>
                  <a:srgbClr val="FF0066"/>
                </a:solidFill>
                <a:effectLst>
                  <a:outerShdw blurRad="38100" dist="38100" dir="2700000" algn="tl">
                    <a:srgbClr val="000000"/>
                  </a:outerShdw>
                </a:effectLst>
                <a:uLnTx/>
                <a:uFillTx/>
                <a:latin typeface="Times New Roman" panose="02020603050405020304" pitchFamily="18" charset="0"/>
                <a:sym typeface="+mn-ea"/>
              </a:rPr>
              <a:t>Câu 2. Vì sao Cô-li-a thấy khó viết bài tập làm văn?</a:t>
            </a:r>
            <a:endParaRPr lang="en-US" sz="3600" dirty="0"/>
          </a:p>
        </p:txBody>
      </p:sp>
      <p:sp>
        <p:nvSpPr>
          <p:cNvPr id="7" name="Text Box 6"/>
          <p:cNvSpPr txBox="1"/>
          <p:nvPr/>
        </p:nvSpPr>
        <p:spPr>
          <a:xfrm>
            <a:off x="634" y="3503930"/>
            <a:ext cx="1694815" cy="584775"/>
          </a:xfrm>
          <a:prstGeom prst="rect">
            <a:avLst/>
          </a:prstGeom>
          <a:noFill/>
        </p:spPr>
        <p:txBody>
          <a:bodyPr wrap="square" rtlCol="0" anchor="t">
            <a:spAutoFit/>
          </a:bodyPr>
          <a:lstStyle/>
          <a:p>
            <a:r>
              <a:rPr lang="en-US" sz="3200" b="1" dirty="0" err="1">
                <a:gradFill>
                  <a:gsLst>
                    <a:gs pos="0">
                      <a:srgbClr val="7B32B2"/>
                    </a:gs>
                    <a:gs pos="100000">
                      <a:srgbClr val="401A5D"/>
                    </a:gs>
                  </a:gsLst>
                  <a:lin scaled="0"/>
                </a:gradFill>
                <a:latin typeface="Times New Roman" panose="02020603050405020304" pitchFamily="18" charset="0"/>
                <a:cs typeface="Times New Roman" panose="02020603050405020304" pitchFamily="18" charset="0"/>
                <a:sym typeface="+mn-ea"/>
              </a:rPr>
              <a:t>Trả</a:t>
            </a:r>
            <a:r>
              <a:rPr lang="en-US" sz="3200" b="1" dirty="0">
                <a:gradFill>
                  <a:gsLst>
                    <a:gs pos="0">
                      <a:srgbClr val="7B32B2"/>
                    </a:gs>
                    <a:gs pos="100000">
                      <a:srgbClr val="401A5D"/>
                    </a:gs>
                  </a:gsLst>
                  <a:lin scaled="0"/>
                </a:gradFill>
                <a:latin typeface="Times New Roman" panose="02020603050405020304" pitchFamily="18" charset="0"/>
                <a:cs typeface="Times New Roman" panose="02020603050405020304" pitchFamily="18" charset="0"/>
                <a:sym typeface="+mn-ea"/>
              </a:rPr>
              <a:t> </a:t>
            </a:r>
            <a:r>
              <a:rPr lang="en-US" sz="3200" b="1" dirty="0" err="1">
                <a:gradFill>
                  <a:gsLst>
                    <a:gs pos="0">
                      <a:srgbClr val="7B32B2"/>
                    </a:gs>
                    <a:gs pos="100000">
                      <a:srgbClr val="401A5D"/>
                    </a:gs>
                  </a:gsLst>
                  <a:lin scaled="0"/>
                </a:gradFill>
                <a:latin typeface="Times New Roman" panose="02020603050405020304" pitchFamily="18" charset="0"/>
                <a:cs typeface="Times New Roman" panose="02020603050405020304" pitchFamily="18" charset="0"/>
                <a:sym typeface="+mn-ea"/>
              </a:rPr>
              <a:t>lời</a:t>
            </a:r>
            <a:r>
              <a:rPr lang="en-US" sz="3200" b="1" dirty="0">
                <a:gradFill>
                  <a:gsLst>
                    <a:gs pos="0">
                      <a:srgbClr val="7B32B2"/>
                    </a:gs>
                    <a:gs pos="100000">
                      <a:srgbClr val="401A5D"/>
                    </a:gs>
                  </a:gsLst>
                  <a:lin scaled="0"/>
                </a:gradFill>
                <a:latin typeface="Times New Roman" panose="02020603050405020304" pitchFamily="18" charset="0"/>
                <a:cs typeface="Times New Roman" panose="02020603050405020304" pitchFamily="18" charset="0"/>
                <a:sym typeface="+mn-ea"/>
              </a:rPr>
              <a:t> :</a:t>
            </a:r>
            <a:endParaRPr lang="en-US" sz="3200" dirty="0">
              <a:latin typeface="Times New Roman" panose="02020603050405020304" pitchFamily="18" charset="0"/>
              <a:cs typeface="Times New Roman" panose="02020603050405020304" pitchFamily="18" charset="0"/>
            </a:endParaRPr>
          </a:p>
        </p:txBody>
      </p:sp>
      <p:sp>
        <p:nvSpPr>
          <p:cNvPr id="9" name="Horizontal Scroll 8"/>
          <p:cNvSpPr/>
          <p:nvPr/>
        </p:nvSpPr>
        <p:spPr>
          <a:xfrm>
            <a:off x="1567815" y="3237230"/>
            <a:ext cx="10125075" cy="1480820"/>
          </a:xfrm>
          <a:prstGeom prst="horizontalScroll">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base" latinLnBrk="0" hangingPunct="1">
              <a:lnSpc>
                <a:spcPct val="100000"/>
              </a:lnSpc>
              <a:spcBef>
                <a:spcPct val="50000"/>
              </a:spcBef>
              <a:spcAft>
                <a:spcPct val="0"/>
              </a:spcAft>
              <a:buClrTx/>
              <a:buSzTx/>
              <a:buFontTx/>
              <a:buNone/>
              <a:defRPr/>
            </a:pPr>
            <a:r>
              <a:rPr lang="en-US" b="1" noProof="0" dirty="0" err="1">
                <a:ln>
                  <a:noFill/>
                </a:ln>
                <a:solidFill>
                  <a:srgbClr val="006600"/>
                </a:solidFill>
                <a:effectLst>
                  <a:outerShdw blurRad="38100" dist="38100" dir="2700000" algn="tl">
                    <a:srgbClr val="C0C0C0"/>
                  </a:outerShdw>
                </a:effectLst>
                <a:uLnTx/>
                <a:uFillTx/>
                <a:latin typeface="Times New Roman" panose="02020603050405020304" pitchFamily="18" charset="0"/>
                <a:sym typeface="+mn-ea"/>
              </a:rPr>
              <a:t>     </a:t>
            </a:r>
            <a:r>
              <a:rPr lang="en-US" sz="3600" b="1" noProof="0" dirty="0" err="1">
                <a:ln>
                  <a:noFill/>
                </a:ln>
                <a:solidFill>
                  <a:srgbClr val="006600"/>
                </a:solidFill>
                <a:effectLst>
                  <a:outerShdw blurRad="38100" dist="38100" dir="2700000" algn="tl">
                    <a:srgbClr val="C0C0C0"/>
                  </a:outerShdw>
                </a:effectLst>
                <a:uLnTx/>
                <a:uFillTx/>
                <a:latin typeface="Times New Roman" panose="02020603050405020304" pitchFamily="18" charset="0"/>
                <a:sym typeface="+mn-ea"/>
              </a:rPr>
              <a:t>Vì</a:t>
            </a:r>
            <a:r>
              <a:rPr lang="en-US" sz="3600" b="1" noProof="0" dirty="0">
                <a:ln>
                  <a:noFill/>
                </a:ln>
                <a:solidFill>
                  <a:srgbClr val="006600"/>
                </a:solidFill>
                <a:effectLst>
                  <a:outerShdw blurRad="38100" dist="38100" dir="2700000" algn="tl">
                    <a:srgbClr val="C0C0C0"/>
                  </a:outerShdw>
                </a:effectLst>
                <a:uLnTx/>
                <a:uFillTx/>
                <a:latin typeface="Times New Roman" panose="02020603050405020304" pitchFamily="18" charset="0"/>
                <a:sym typeface="+mn-ea"/>
              </a:rPr>
              <a:t> ở </a:t>
            </a:r>
            <a:r>
              <a:rPr lang="en-US" sz="3600" b="1" noProof="0" dirty="0" err="1">
                <a:ln>
                  <a:noFill/>
                </a:ln>
                <a:solidFill>
                  <a:srgbClr val="006600"/>
                </a:solidFill>
                <a:effectLst>
                  <a:outerShdw blurRad="38100" dist="38100" dir="2700000" algn="tl">
                    <a:srgbClr val="C0C0C0"/>
                  </a:outerShdw>
                </a:effectLst>
                <a:uLnTx/>
                <a:uFillTx/>
                <a:latin typeface="Times New Roman" panose="02020603050405020304" pitchFamily="18" charset="0"/>
                <a:sym typeface="+mn-ea"/>
              </a:rPr>
              <a:t>nhà</a:t>
            </a:r>
            <a:r>
              <a:rPr lang="en-US" sz="3600" b="1" noProof="0" dirty="0">
                <a:ln>
                  <a:noFill/>
                </a:ln>
                <a:solidFill>
                  <a:srgbClr val="006600"/>
                </a:solidFill>
                <a:effectLst>
                  <a:outerShdw blurRad="38100" dist="38100" dir="2700000" algn="tl">
                    <a:srgbClr val="C0C0C0"/>
                  </a:outerShdw>
                </a:effectLst>
                <a:uLnTx/>
                <a:uFillTx/>
                <a:latin typeface="Times New Roman" panose="02020603050405020304" pitchFamily="18" charset="0"/>
                <a:sym typeface="+mn-ea"/>
              </a:rPr>
              <a:t>, </a:t>
            </a:r>
            <a:r>
              <a:rPr lang="en-US" sz="3600" b="1" noProof="0" dirty="0" err="1">
                <a:ln>
                  <a:noFill/>
                </a:ln>
                <a:solidFill>
                  <a:srgbClr val="006600"/>
                </a:solidFill>
                <a:effectLst>
                  <a:outerShdw blurRad="38100" dist="38100" dir="2700000" algn="tl">
                    <a:srgbClr val="C0C0C0"/>
                  </a:outerShdw>
                </a:effectLst>
                <a:uLnTx/>
                <a:uFillTx/>
                <a:latin typeface="Times New Roman" panose="02020603050405020304" pitchFamily="18" charset="0"/>
                <a:sym typeface="+mn-ea"/>
              </a:rPr>
              <a:t>mẹ</a:t>
            </a:r>
            <a:r>
              <a:rPr lang="en-US" sz="3600" b="1" noProof="0" dirty="0">
                <a:ln>
                  <a:noFill/>
                </a:ln>
                <a:solidFill>
                  <a:srgbClr val="006600"/>
                </a:solidFill>
                <a:effectLst>
                  <a:outerShdw blurRad="38100" dist="38100" dir="2700000" algn="tl">
                    <a:srgbClr val="C0C0C0"/>
                  </a:outerShdw>
                </a:effectLst>
                <a:uLnTx/>
                <a:uFillTx/>
                <a:latin typeface="Times New Roman" panose="02020603050405020304" pitchFamily="18" charset="0"/>
                <a:sym typeface="+mn-ea"/>
              </a:rPr>
              <a:t> </a:t>
            </a:r>
            <a:r>
              <a:rPr lang="en-US" sz="3600" b="1" noProof="0" dirty="0" err="1">
                <a:ln>
                  <a:noFill/>
                </a:ln>
                <a:solidFill>
                  <a:srgbClr val="006600"/>
                </a:solidFill>
                <a:effectLst>
                  <a:outerShdw blurRad="38100" dist="38100" dir="2700000" algn="tl">
                    <a:srgbClr val="C0C0C0"/>
                  </a:outerShdw>
                </a:effectLst>
                <a:uLnTx/>
                <a:uFillTx/>
                <a:latin typeface="Times New Roman" panose="02020603050405020304" pitchFamily="18" charset="0"/>
                <a:sym typeface="+mn-ea"/>
              </a:rPr>
              <a:t>thường</a:t>
            </a:r>
            <a:r>
              <a:rPr lang="en-US" sz="3600" b="1" noProof="0" dirty="0">
                <a:ln>
                  <a:noFill/>
                </a:ln>
                <a:solidFill>
                  <a:srgbClr val="006600"/>
                </a:solidFill>
                <a:effectLst>
                  <a:outerShdw blurRad="38100" dist="38100" dir="2700000" algn="tl">
                    <a:srgbClr val="C0C0C0"/>
                  </a:outerShdw>
                </a:effectLst>
                <a:uLnTx/>
                <a:uFillTx/>
                <a:latin typeface="Times New Roman" panose="02020603050405020304" pitchFamily="18" charset="0"/>
                <a:sym typeface="+mn-ea"/>
              </a:rPr>
              <a:t> </a:t>
            </a:r>
            <a:r>
              <a:rPr lang="en-US" sz="3600" b="1" noProof="0" dirty="0" err="1">
                <a:ln>
                  <a:noFill/>
                </a:ln>
                <a:solidFill>
                  <a:srgbClr val="006600"/>
                </a:solidFill>
                <a:effectLst>
                  <a:outerShdw blurRad="38100" dist="38100" dir="2700000" algn="tl">
                    <a:srgbClr val="C0C0C0"/>
                  </a:outerShdw>
                </a:effectLst>
                <a:uLnTx/>
                <a:uFillTx/>
                <a:latin typeface="Times New Roman" panose="02020603050405020304" pitchFamily="18" charset="0"/>
                <a:sym typeface="+mn-ea"/>
              </a:rPr>
              <a:t>làm</a:t>
            </a:r>
            <a:r>
              <a:rPr lang="en-US" sz="3600" b="1" noProof="0" dirty="0">
                <a:ln>
                  <a:noFill/>
                </a:ln>
                <a:solidFill>
                  <a:srgbClr val="006600"/>
                </a:solidFill>
                <a:effectLst>
                  <a:outerShdw blurRad="38100" dist="38100" dir="2700000" algn="tl">
                    <a:srgbClr val="C0C0C0"/>
                  </a:outerShdw>
                </a:effectLst>
                <a:uLnTx/>
                <a:uFillTx/>
                <a:latin typeface="Times New Roman" panose="02020603050405020304" pitchFamily="18" charset="0"/>
                <a:sym typeface="+mn-ea"/>
              </a:rPr>
              <a:t> </a:t>
            </a:r>
            <a:r>
              <a:rPr lang="en-US" sz="3600" b="1" noProof="0" dirty="0" err="1">
                <a:ln>
                  <a:noFill/>
                </a:ln>
                <a:solidFill>
                  <a:srgbClr val="006600"/>
                </a:solidFill>
                <a:effectLst>
                  <a:outerShdw blurRad="38100" dist="38100" dir="2700000" algn="tl">
                    <a:srgbClr val="C0C0C0"/>
                  </a:outerShdw>
                </a:effectLst>
                <a:uLnTx/>
                <a:uFillTx/>
                <a:latin typeface="Times New Roman" panose="02020603050405020304" pitchFamily="18" charset="0"/>
                <a:sym typeface="+mn-ea"/>
              </a:rPr>
              <a:t>mọi</a:t>
            </a:r>
            <a:r>
              <a:rPr lang="en-US" sz="3600" b="1" noProof="0" dirty="0">
                <a:ln>
                  <a:noFill/>
                </a:ln>
                <a:solidFill>
                  <a:srgbClr val="006600"/>
                </a:solidFill>
                <a:effectLst>
                  <a:outerShdw blurRad="38100" dist="38100" dir="2700000" algn="tl">
                    <a:srgbClr val="C0C0C0"/>
                  </a:outerShdw>
                </a:effectLst>
                <a:uLnTx/>
                <a:uFillTx/>
                <a:latin typeface="Times New Roman" panose="02020603050405020304" pitchFamily="18" charset="0"/>
                <a:sym typeface="+mn-ea"/>
              </a:rPr>
              <a:t> </a:t>
            </a:r>
            <a:r>
              <a:rPr lang="en-US" sz="3600" b="1" noProof="0" dirty="0" err="1">
                <a:ln>
                  <a:noFill/>
                </a:ln>
                <a:solidFill>
                  <a:srgbClr val="006600"/>
                </a:solidFill>
                <a:effectLst>
                  <a:outerShdw blurRad="38100" dist="38100" dir="2700000" algn="tl">
                    <a:srgbClr val="C0C0C0"/>
                  </a:outerShdw>
                </a:effectLst>
                <a:uLnTx/>
                <a:uFillTx/>
                <a:latin typeface="Times New Roman" panose="02020603050405020304" pitchFamily="18" charset="0"/>
                <a:sym typeface="+mn-ea"/>
              </a:rPr>
              <a:t>việc</a:t>
            </a:r>
            <a:r>
              <a:rPr lang="en-US" sz="3600" b="1" noProof="0" dirty="0">
                <a:ln>
                  <a:noFill/>
                </a:ln>
                <a:solidFill>
                  <a:srgbClr val="006600"/>
                </a:solidFill>
                <a:effectLst>
                  <a:outerShdw blurRad="38100" dist="38100" dir="2700000" algn="tl">
                    <a:srgbClr val="C0C0C0"/>
                  </a:outerShdw>
                </a:effectLst>
                <a:uLnTx/>
                <a:uFillTx/>
                <a:latin typeface="Times New Roman" panose="02020603050405020304" pitchFamily="18" charset="0"/>
                <a:sym typeface="+mn-ea"/>
              </a:rPr>
              <a:t>, </a:t>
            </a:r>
            <a:r>
              <a:rPr lang="en-US" sz="3600" b="1" noProof="0" dirty="0" err="1">
                <a:ln>
                  <a:noFill/>
                </a:ln>
                <a:solidFill>
                  <a:srgbClr val="006600"/>
                </a:solidFill>
                <a:effectLst>
                  <a:outerShdw blurRad="38100" dist="38100" dir="2700000" algn="tl">
                    <a:srgbClr val="C0C0C0"/>
                  </a:outerShdw>
                </a:effectLst>
                <a:uLnTx/>
                <a:uFillTx/>
                <a:latin typeface="Times New Roman" panose="02020603050405020304" pitchFamily="18" charset="0"/>
                <a:sym typeface="+mn-ea"/>
              </a:rPr>
              <a:t>dành</a:t>
            </a:r>
            <a:r>
              <a:rPr lang="en-US" sz="3600" b="1" noProof="0" dirty="0">
                <a:ln>
                  <a:noFill/>
                </a:ln>
                <a:solidFill>
                  <a:srgbClr val="006600"/>
                </a:solidFill>
                <a:effectLst>
                  <a:outerShdw blurRad="38100" dist="38100" dir="2700000" algn="tl">
                    <a:srgbClr val="C0C0C0"/>
                  </a:outerShdw>
                </a:effectLst>
                <a:uLnTx/>
                <a:uFillTx/>
                <a:latin typeface="Times New Roman" panose="02020603050405020304" pitchFamily="18" charset="0"/>
                <a:sym typeface="+mn-ea"/>
              </a:rPr>
              <a:t> </a:t>
            </a:r>
            <a:r>
              <a:rPr lang="en-US" sz="3600" b="1" noProof="0" dirty="0" err="1">
                <a:ln>
                  <a:noFill/>
                </a:ln>
                <a:solidFill>
                  <a:srgbClr val="006600"/>
                </a:solidFill>
                <a:effectLst>
                  <a:outerShdw blurRad="38100" dist="38100" dir="2700000" algn="tl">
                    <a:srgbClr val="C0C0C0"/>
                  </a:outerShdw>
                </a:effectLst>
                <a:uLnTx/>
                <a:uFillTx/>
                <a:latin typeface="Times New Roman" panose="02020603050405020304" pitchFamily="18" charset="0"/>
                <a:sym typeface="+mn-ea"/>
              </a:rPr>
              <a:t>thời</a:t>
            </a:r>
            <a:r>
              <a:rPr lang="en-US" sz="3600" b="1" noProof="0" dirty="0">
                <a:ln>
                  <a:noFill/>
                </a:ln>
                <a:solidFill>
                  <a:srgbClr val="006600"/>
                </a:solidFill>
                <a:effectLst>
                  <a:outerShdw blurRad="38100" dist="38100" dir="2700000" algn="tl">
                    <a:srgbClr val="C0C0C0"/>
                  </a:outerShdw>
                </a:effectLst>
                <a:uLnTx/>
                <a:uFillTx/>
                <a:latin typeface="Times New Roman" panose="02020603050405020304" pitchFamily="18" charset="0"/>
                <a:sym typeface="+mn-ea"/>
              </a:rPr>
              <a:t> </a:t>
            </a:r>
            <a:r>
              <a:rPr lang="en-US" sz="3600" b="1" noProof="0" dirty="0" err="1">
                <a:ln>
                  <a:noFill/>
                </a:ln>
                <a:solidFill>
                  <a:srgbClr val="006600"/>
                </a:solidFill>
                <a:effectLst>
                  <a:outerShdw blurRad="38100" dist="38100" dir="2700000" algn="tl">
                    <a:srgbClr val="C0C0C0"/>
                  </a:outerShdw>
                </a:effectLst>
                <a:uLnTx/>
                <a:uFillTx/>
                <a:latin typeface="Times New Roman" panose="02020603050405020304" pitchFamily="18" charset="0"/>
                <a:sym typeface="+mn-ea"/>
              </a:rPr>
              <a:t>gian</a:t>
            </a:r>
            <a:r>
              <a:rPr lang="en-US" sz="3600" b="1" noProof="0" dirty="0">
                <a:ln>
                  <a:noFill/>
                </a:ln>
                <a:solidFill>
                  <a:srgbClr val="006600"/>
                </a:solidFill>
                <a:effectLst>
                  <a:outerShdw blurRad="38100" dist="38100" dir="2700000" algn="tl">
                    <a:srgbClr val="C0C0C0"/>
                  </a:outerShdw>
                </a:effectLst>
                <a:uLnTx/>
                <a:uFillTx/>
                <a:latin typeface="Times New Roman" panose="02020603050405020304" pitchFamily="18" charset="0"/>
                <a:sym typeface="+mn-ea"/>
              </a:rPr>
              <a:t> </a:t>
            </a:r>
            <a:r>
              <a:rPr lang="en-US" sz="3600" b="1" noProof="0" dirty="0" err="1">
                <a:ln>
                  <a:noFill/>
                </a:ln>
                <a:solidFill>
                  <a:srgbClr val="006600"/>
                </a:solidFill>
                <a:effectLst>
                  <a:outerShdw blurRad="38100" dist="38100" dir="2700000" algn="tl">
                    <a:srgbClr val="C0C0C0"/>
                  </a:outerShdw>
                </a:effectLst>
                <a:uLnTx/>
                <a:uFillTx/>
                <a:latin typeface="Times New Roman" panose="02020603050405020304" pitchFamily="18" charset="0"/>
                <a:sym typeface="+mn-ea"/>
              </a:rPr>
              <a:t>cho</a:t>
            </a:r>
            <a:r>
              <a:rPr lang="en-US" sz="3600" b="1" noProof="0" dirty="0">
                <a:ln>
                  <a:noFill/>
                </a:ln>
                <a:solidFill>
                  <a:srgbClr val="006600"/>
                </a:solidFill>
                <a:effectLst>
                  <a:outerShdw blurRad="38100" dist="38100" dir="2700000" algn="tl">
                    <a:srgbClr val="C0C0C0"/>
                  </a:outerShdw>
                </a:effectLst>
                <a:uLnTx/>
                <a:uFillTx/>
                <a:latin typeface="Times New Roman" panose="02020603050405020304" pitchFamily="18" charset="0"/>
                <a:sym typeface="+mn-ea"/>
              </a:rPr>
              <a:t> </a:t>
            </a:r>
            <a:r>
              <a:rPr lang="en-US" sz="3600" b="1" noProof="0" dirty="0" err="1">
                <a:ln>
                  <a:noFill/>
                </a:ln>
                <a:solidFill>
                  <a:srgbClr val="006600"/>
                </a:solidFill>
                <a:effectLst>
                  <a:outerShdw blurRad="38100" dist="38100" dir="2700000" algn="tl">
                    <a:srgbClr val="C0C0C0"/>
                  </a:outerShdw>
                </a:effectLst>
                <a:uLnTx/>
                <a:uFillTx/>
                <a:latin typeface="Times New Roman" panose="02020603050405020304" pitchFamily="18" charset="0"/>
                <a:sym typeface="+mn-ea"/>
              </a:rPr>
              <a:t>Cô</a:t>
            </a:r>
            <a:r>
              <a:rPr lang="en-US" sz="3600" b="1" noProof="0" dirty="0">
                <a:ln>
                  <a:noFill/>
                </a:ln>
                <a:solidFill>
                  <a:srgbClr val="006600"/>
                </a:solidFill>
                <a:effectLst>
                  <a:outerShdw blurRad="38100" dist="38100" dir="2700000" algn="tl">
                    <a:srgbClr val="C0C0C0"/>
                  </a:outerShdw>
                </a:effectLst>
                <a:uLnTx/>
                <a:uFillTx/>
                <a:latin typeface="Times New Roman" panose="02020603050405020304" pitchFamily="18" charset="0"/>
                <a:sym typeface="+mn-ea"/>
              </a:rPr>
              <a:t>-li-a </a:t>
            </a:r>
            <a:r>
              <a:rPr lang="en-US" sz="3600" b="1" noProof="0" dirty="0" err="1">
                <a:ln>
                  <a:noFill/>
                </a:ln>
                <a:solidFill>
                  <a:srgbClr val="006600"/>
                </a:solidFill>
                <a:effectLst>
                  <a:outerShdw blurRad="38100" dist="38100" dir="2700000" algn="tl">
                    <a:srgbClr val="C0C0C0"/>
                  </a:outerShdw>
                </a:effectLst>
                <a:uLnTx/>
                <a:uFillTx/>
                <a:latin typeface="Times New Roman" panose="02020603050405020304" pitchFamily="18" charset="0"/>
                <a:sym typeface="+mn-ea"/>
              </a:rPr>
              <a:t>học</a:t>
            </a:r>
            <a:r>
              <a:rPr lang="en-US" sz="3600" b="1" noProof="0" dirty="0">
                <a:ln>
                  <a:noFill/>
                </a:ln>
                <a:solidFill>
                  <a:srgbClr val="006600"/>
                </a:solidFill>
                <a:effectLst>
                  <a:outerShdw blurRad="38100" dist="38100" dir="2700000" algn="tl">
                    <a:srgbClr val="C0C0C0"/>
                  </a:outerShdw>
                </a:effectLst>
                <a:uLnTx/>
                <a:uFillTx/>
                <a:latin typeface="Times New Roman" panose="02020603050405020304" pitchFamily="18" charset="0"/>
                <a:sym typeface="+mn-ea"/>
              </a:rPr>
              <a:t>.</a:t>
            </a:r>
            <a:endParaRPr lang="en-US" sz="3600" dirty="0"/>
          </a:p>
        </p:txBody>
      </p:sp>
    </p:spTree>
    <p:custDataLst>
      <p:tags r:id="rId1"/>
    </p:custData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000" fill="hold">
                                          <p:stCondLst>
                                            <p:cond delay="0"/>
                                          </p:stCondLst>
                                        </p:cTn>
                                        <p:tgtEl>
                                          <p:spTgt spid="7"/>
                                        </p:tgtEl>
                                        <p:attrNameLst>
                                          <p:attrName>style.visibility</p:attrName>
                                        </p:attrNameLst>
                                      </p:cBhvr>
                                      <p:to>
                                        <p:strVal val="visible"/>
                                      </p:to>
                                    </p:set>
                                    <p:animEffect transition="in" filter="diamond(in)">
                                      <p:cBhvr>
                                        <p:cTn id="7" dur="1000"/>
                                        <p:tgtEl>
                                          <p:spTgt spid="7"/>
                                        </p:tgtEl>
                                      </p:cBhvr>
                                    </p:animEffect>
                                  </p:childTnLst>
                                </p:cTn>
                              </p:par>
                              <p:par>
                                <p:cTn id="8" presetID="8" presetClass="entr" presetSubtype="16" fill="hold" grpId="0" nodeType="withEffect">
                                  <p:stCondLst>
                                    <p:cond delay="0"/>
                                  </p:stCondLst>
                                  <p:childTnLst>
                                    <p:set>
                                      <p:cBhvr>
                                        <p:cTn id="9" dur="1000" fill="hold">
                                          <p:stCondLst>
                                            <p:cond delay="0"/>
                                          </p:stCondLst>
                                        </p:cTn>
                                        <p:tgtEl>
                                          <p:spTgt spid="9"/>
                                        </p:tgtEl>
                                        <p:attrNameLst>
                                          <p:attrName>style.visibility</p:attrName>
                                        </p:attrNameLst>
                                      </p:cBhvr>
                                      <p:to>
                                        <p:strVal val="visible"/>
                                      </p:to>
                                    </p:set>
                                    <p:animEffect transition="in" filter="diamond(in)">
                                      <p:cBhvr>
                                        <p:cTn id="10"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3" descr="IMG_256"/>
          <p:cNvPicPr>
            <a:picLocks noGrp="1" noChangeAspect="1"/>
          </p:cNvPicPr>
          <p:nvPr>
            <p:ph sz="half" idx="2"/>
          </p:nvPr>
        </p:nvPicPr>
        <p:blipFill>
          <a:blip r:embed="rId2"/>
          <a:stretch>
            <a:fillRect/>
          </a:stretch>
        </p:blipFill>
        <p:spPr>
          <a:xfrm>
            <a:off x="0" y="0"/>
            <a:ext cx="12192635" cy="6858000"/>
          </a:xfrm>
          <a:prstGeom prst="rect">
            <a:avLst/>
          </a:prstGeom>
          <a:noFill/>
          <a:ln w="9525">
            <a:noFill/>
          </a:ln>
        </p:spPr>
      </p:pic>
      <p:sp>
        <p:nvSpPr>
          <p:cNvPr id="6" name="Flowchart: Alternate Process 5"/>
          <p:cNvSpPr/>
          <p:nvPr/>
        </p:nvSpPr>
        <p:spPr>
          <a:xfrm>
            <a:off x="141605" y="1991360"/>
            <a:ext cx="10351770" cy="1024890"/>
          </a:xfrm>
          <a:prstGeom prst="flowChartAlternateProcess">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eaLnBrk="1" hangingPunct="1"/>
            <a:r>
              <a:rPr lang="en-US" sz="3600" noProof="0" dirty="0">
                <a:ln>
                  <a:noFill/>
                </a:ln>
                <a:solidFill>
                  <a:srgbClr val="FF0066"/>
                </a:solidFill>
                <a:effectLst>
                  <a:outerShdw blurRad="38100" dist="38100" dir="2700000" algn="tl">
                    <a:srgbClr val="000000"/>
                  </a:outerShdw>
                </a:effectLst>
                <a:uLnTx/>
                <a:uFillTx/>
                <a:latin typeface="Times New Roman" panose="02020603050405020304" pitchFamily="18" charset="0"/>
                <a:sym typeface="+mn-ea"/>
              </a:rPr>
              <a:t>Câu 3.</a:t>
            </a:r>
            <a:r>
              <a:rPr lang="en-US" sz="3600" b="1" noProof="0" dirty="0">
                <a:ln>
                  <a:noFill/>
                </a:ln>
                <a:solidFill>
                  <a:srgbClr val="FF0066"/>
                </a:solidFill>
                <a:effectLst>
                  <a:outerShdw blurRad="38100" dist="38100" dir="2700000" algn="tl">
                    <a:srgbClr val="000000"/>
                  </a:outerShdw>
                </a:effectLst>
                <a:uLnTx/>
                <a:uFillTx/>
                <a:latin typeface="Times New Roman" panose="02020603050405020304" pitchFamily="18" charset="0"/>
                <a:sym typeface="+mn-ea"/>
              </a:rPr>
              <a:t> </a:t>
            </a:r>
            <a:r>
              <a:rPr lang="en-US" altLang="en-US" sz="3600" b="1" dirty="0">
                <a:solidFill>
                  <a:srgbClr val="FF3300"/>
                </a:solidFill>
                <a:latin typeface="Times New Roman" panose="02020603050405020304" pitchFamily="18" charset="0"/>
                <a:sym typeface="+mn-ea"/>
              </a:rPr>
              <a:t>Thấy các bạn viết nhiều, Cô-li-a làm cách gì để bài viết dài ra?</a:t>
            </a:r>
            <a:endParaRPr lang="en-US" sz="3600" dirty="0"/>
          </a:p>
        </p:txBody>
      </p:sp>
    </p:spTree>
  </p:cSld>
  <p:clrMapOvr>
    <a:masterClrMapping/>
  </p:clrMapOvr>
  <p:transition spd="slow">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3" descr="IMG_256"/>
          <p:cNvPicPr>
            <a:picLocks noGrp="1" noChangeAspect="1"/>
          </p:cNvPicPr>
          <p:nvPr>
            <p:ph sz="half" idx="2"/>
          </p:nvPr>
        </p:nvPicPr>
        <p:blipFill>
          <a:blip r:embed="rId2"/>
          <a:stretch>
            <a:fillRect/>
          </a:stretch>
        </p:blipFill>
        <p:spPr>
          <a:xfrm>
            <a:off x="0" y="0"/>
            <a:ext cx="12192635" cy="6858000"/>
          </a:xfrm>
          <a:prstGeom prst="rect">
            <a:avLst/>
          </a:prstGeom>
          <a:noFill/>
          <a:ln w="9525">
            <a:noFill/>
          </a:ln>
        </p:spPr>
      </p:pic>
      <p:sp>
        <p:nvSpPr>
          <p:cNvPr id="4" name="Text Box 3"/>
          <p:cNvSpPr txBox="1"/>
          <p:nvPr/>
        </p:nvSpPr>
        <p:spPr>
          <a:xfrm>
            <a:off x="0" y="2120265"/>
            <a:ext cx="12192000" cy="2862322"/>
          </a:xfrm>
          <a:prstGeom prst="rect">
            <a:avLst/>
          </a:prstGeom>
          <a:noFill/>
        </p:spPr>
        <p:txBody>
          <a:bodyPr wrap="square" rtlCol="0" anchor="t">
            <a:spAutoFit/>
          </a:bodyPr>
          <a:lstStyle/>
          <a:p>
            <a:pPr algn="just"/>
            <a:r>
              <a:rPr lang="en-US" sz="3600" dirty="0">
                <a:solidFill>
                  <a:schemeClr val="tx1"/>
                </a:solidFill>
                <a:latin typeface="Times New Roman" panose="02020603050405020304" pitchFamily="18" charset="0"/>
                <a:cs typeface="Times New Roman" panose="02020603050405020304" pitchFamily="18" charset="0"/>
                <a:sym typeface="+mn-ea"/>
              </a:rPr>
              <a:t>  3. </a:t>
            </a:r>
            <a:r>
              <a:rPr lang="en-US" sz="3600" dirty="0" err="1">
                <a:latin typeface="Times New Roman" panose="02020603050405020304" pitchFamily="18" charset="0"/>
                <a:cs typeface="Times New Roman" panose="02020603050405020304" pitchFamily="18" charset="0"/>
                <a:sym typeface="+mn-ea"/>
              </a:rPr>
              <a:t>Nhưng</a:t>
            </a:r>
            <a:r>
              <a:rPr lang="en-US" sz="3600" dirty="0">
                <a:latin typeface="Times New Roman" panose="02020603050405020304" pitchFamily="18" charset="0"/>
                <a:cs typeface="Times New Roman" panose="02020603050405020304" pitchFamily="18" charset="0"/>
                <a:sym typeface="+mn-ea"/>
              </a:rPr>
              <a:t> </a:t>
            </a:r>
            <a:r>
              <a:rPr lang="en-US" sz="3600" dirty="0" err="1">
                <a:latin typeface="Times New Roman" panose="02020603050405020304" pitchFamily="18" charset="0"/>
                <a:cs typeface="Times New Roman" panose="02020603050405020304" pitchFamily="18" charset="0"/>
                <a:sym typeface="+mn-ea"/>
              </a:rPr>
              <a:t>chẳng</a:t>
            </a:r>
            <a:r>
              <a:rPr lang="en-US" sz="3600" dirty="0">
                <a:latin typeface="Times New Roman" panose="02020603050405020304" pitchFamily="18" charset="0"/>
                <a:cs typeface="Times New Roman" panose="02020603050405020304" pitchFamily="18" charset="0"/>
                <a:sym typeface="+mn-ea"/>
              </a:rPr>
              <a:t> </a:t>
            </a:r>
            <a:r>
              <a:rPr lang="en-US" sz="3600" dirty="0" err="1">
                <a:latin typeface="Times New Roman" panose="02020603050405020304" pitchFamily="18" charset="0"/>
                <a:cs typeface="Times New Roman" panose="02020603050405020304" pitchFamily="18" charset="0"/>
                <a:sym typeface="+mn-ea"/>
              </a:rPr>
              <a:t>lẽ</a:t>
            </a:r>
            <a:r>
              <a:rPr lang="en-US" sz="3600" dirty="0">
                <a:latin typeface="Times New Roman" panose="02020603050405020304" pitchFamily="18" charset="0"/>
                <a:cs typeface="Times New Roman" panose="02020603050405020304" pitchFamily="18" charset="0"/>
                <a:sym typeface="+mn-ea"/>
              </a:rPr>
              <a:t> </a:t>
            </a:r>
            <a:r>
              <a:rPr lang="en-US" sz="3600" dirty="0" err="1">
                <a:latin typeface="Times New Roman" panose="02020603050405020304" pitchFamily="18" charset="0"/>
                <a:cs typeface="Times New Roman" panose="02020603050405020304" pitchFamily="18" charset="0"/>
                <a:sym typeface="+mn-ea"/>
              </a:rPr>
              <a:t>lại</a:t>
            </a:r>
            <a:r>
              <a:rPr lang="en-US" sz="3600" dirty="0">
                <a:latin typeface="Times New Roman" panose="02020603050405020304" pitchFamily="18" charset="0"/>
                <a:cs typeface="Times New Roman" panose="02020603050405020304" pitchFamily="18" charset="0"/>
                <a:sym typeface="+mn-ea"/>
              </a:rPr>
              <a:t> </a:t>
            </a:r>
            <a:r>
              <a:rPr lang="en-US" sz="3600" dirty="0" err="1">
                <a:latin typeface="Times New Roman" panose="02020603050405020304" pitchFamily="18" charset="0"/>
                <a:cs typeface="Times New Roman" panose="02020603050405020304" pitchFamily="18" charset="0"/>
                <a:sym typeface="+mn-ea"/>
              </a:rPr>
              <a:t>nộp</a:t>
            </a:r>
            <a:r>
              <a:rPr lang="en-US" sz="3600" dirty="0">
                <a:latin typeface="Times New Roman" panose="02020603050405020304" pitchFamily="18" charset="0"/>
                <a:cs typeface="Times New Roman" panose="02020603050405020304" pitchFamily="18" charset="0"/>
                <a:sym typeface="+mn-ea"/>
              </a:rPr>
              <a:t> </a:t>
            </a:r>
            <a:r>
              <a:rPr lang="en-US" sz="3600" dirty="0" err="1">
                <a:latin typeface="Times New Roman" panose="02020603050405020304" pitchFamily="18" charset="0"/>
                <a:cs typeface="Times New Roman" panose="02020603050405020304" pitchFamily="18" charset="0"/>
                <a:sym typeface="+mn-ea"/>
              </a:rPr>
              <a:t>một</a:t>
            </a:r>
            <a:r>
              <a:rPr lang="en-US" sz="3600" dirty="0">
                <a:latin typeface="Times New Roman" panose="02020603050405020304" pitchFamily="18" charset="0"/>
                <a:cs typeface="Times New Roman" panose="02020603050405020304" pitchFamily="18" charset="0"/>
                <a:sym typeface="+mn-ea"/>
              </a:rPr>
              <a:t> </a:t>
            </a:r>
            <a:r>
              <a:rPr lang="en-US" sz="3600" dirty="0" err="1">
                <a:latin typeface="Times New Roman" panose="02020603050405020304" pitchFamily="18" charset="0"/>
                <a:cs typeface="Times New Roman" panose="02020603050405020304" pitchFamily="18" charset="0"/>
                <a:sym typeface="+mn-ea"/>
              </a:rPr>
              <a:t>bài</a:t>
            </a:r>
            <a:r>
              <a:rPr lang="en-US" sz="3600" dirty="0">
                <a:latin typeface="Times New Roman" panose="02020603050405020304" pitchFamily="18" charset="0"/>
                <a:cs typeface="Times New Roman" panose="02020603050405020304" pitchFamily="18" charset="0"/>
                <a:sym typeface="+mn-ea"/>
              </a:rPr>
              <a:t> </a:t>
            </a:r>
            <a:r>
              <a:rPr lang="en-US" sz="3600" dirty="0" err="1">
                <a:latin typeface="Times New Roman" panose="02020603050405020304" pitchFamily="18" charset="0"/>
                <a:cs typeface="Times New Roman" panose="02020603050405020304" pitchFamily="18" charset="0"/>
                <a:sym typeface="+mn-ea"/>
              </a:rPr>
              <a:t>văn</a:t>
            </a:r>
            <a:r>
              <a:rPr lang="en-US" sz="3600" dirty="0">
                <a:latin typeface="Times New Roman" panose="02020603050405020304" pitchFamily="18" charset="0"/>
                <a:cs typeface="Times New Roman" panose="02020603050405020304" pitchFamily="18" charset="0"/>
                <a:sym typeface="+mn-ea"/>
              </a:rPr>
              <a:t> </a:t>
            </a:r>
            <a:r>
              <a:rPr lang="en-US" sz="3600" dirty="0" err="1">
                <a:latin typeface="Times New Roman" panose="02020603050405020304" pitchFamily="18" charset="0"/>
                <a:cs typeface="Times New Roman" panose="02020603050405020304" pitchFamily="18" charset="0"/>
                <a:sym typeface="+mn-ea"/>
              </a:rPr>
              <a:t>ngắn</a:t>
            </a:r>
            <a:r>
              <a:rPr lang="en-US" sz="3600" dirty="0">
                <a:latin typeface="Times New Roman" panose="02020603050405020304" pitchFamily="18" charset="0"/>
                <a:cs typeface="Times New Roman" panose="02020603050405020304" pitchFamily="18" charset="0"/>
                <a:sym typeface="+mn-ea"/>
              </a:rPr>
              <a:t> </a:t>
            </a:r>
            <a:r>
              <a:rPr lang="en-US" sz="3600" dirty="0" err="1">
                <a:latin typeface="Times New Roman" panose="02020603050405020304" pitchFamily="18" charset="0"/>
                <a:cs typeface="Times New Roman" panose="02020603050405020304" pitchFamily="18" charset="0"/>
                <a:sym typeface="+mn-ea"/>
              </a:rPr>
              <a:t>ngủn</a:t>
            </a:r>
            <a:r>
              <a:rPr lang="en-US" sz="3600" dirty="0">
                <a:latin typeface="Times New Roman" panose="02020603050405020304" pitchFamily="18" charset="0"/>
                <a:cs typeface="Times New Roman" panose="02020603050405020304" pitchFamily="18" charset="0"/>
                <a:sym typeface="+mn-ea"/>
              </a:rPr>
              <a:t> </a:t>
            </a:r>
            <a:r>
              <a:rPr lang="en-US" sz="3600" dirty="0" err="1">
                <a:latin typeface="Times New Roman" panose="02020603050405020304" pitchFamily="18" charset="0"/>
                <a:cs typeface="Times New Roman" panose="02020603050405020304" pitchFamily="18" charset="0"/>
                <a:sym typeface="+mn-ea"/>
              </a:rPr>
              <a:t>như</a:t>
            </a:r>
            <a:r>
              <a:rPr lang="en-US" sz="3600" dirty="0">
                <a:latin typeface="Times New Roman" panose="02020603050405020304" pitchFamily="18" charset="0"/>
                <a:cs typeface="Times New Roman" panose="02020603050405020304" pitchFamily="18" charset="0"/>
                <a:sym typeface="+mn-ea"/>
              </a:rPr>
              <a:t> </a:t>
            </a:r>
            <a:r>
              <a:rPr lang="en-US" sz="3600" dirty="0" err="1">
                <a:latin typeface="Times New Roman" panose="02020603050405020304" pitchFamily="18" charset="0"/>
                <a:cs typeface="Times New Roman" panose="02020603050405020304" pitchFamily="18" charset="0"/>
                <a:sym typeface="+mn-ea"/>
              </a:rPr>
              <a:t>thế</a:t>
            </a:r>
            <a:r>
              <a:rPr lang="en-US" sz="3600" dirty="0">
                <a:latin typeface="Times New Roman" panose="02020603050405020304" pitchFamily="18" charset="0"/>
                <a:cs typeface="Times New Roman" panose="02020603050405020304" pitchFamily="18" charset="0"/>
                <a:sym typeface="+mn-ea"/>
              </a:rPr>
              <a:t> </a:t>
            </a:r>
            <a:r>
              <a:rPr lang="en-US" sz="3600" dirty="0" err="1">
                <a:latin typeface="Times New Roman" panose="02020603050405020304" pitchFamily="18" charset="0"/>
                <a:cs typeface="Times New Roman" panose="02020603050405020304" pitchFamily="18" charset="0"/>
                <a:sym typeface="+mn-ea"/>
              </a:rPr>
              <a:t>này</a:t>
            </a:r>
            <a:r>
              <a:rPr lang="en-US" sz="3600" dirty="0">
                <a:latin typeface="Times New Roman" panose="02020603050405020304" pitchFamily="18" charset="0"/>
                <a:cs typeface="Times New Roman" panose="02020603050405020304" pitchFamily="18" charset="0"/>
                <a:sym typeface="+mn-ea"/>
              </a:rPr>
              <a:t> ? </a:t>
            </a:r>
            <a:r>
              <a:rPr lang="en-US" sz="3600" dirty="0" err="1">
                <a:latin typeface="Times New Roman" panose="02020603050405020304" pitchFamily="18" charset="0"/>
                <a:cs typeface="Times New Roman" panose="02020603050405020304" pitchFamily="18" charset="0"/>
                <a:sym typeface="+mn-ea"/>
              </a:rPr>
              <a:t>Tôi</a:t>
            </a:r>
            <a:r>
              <a:rPr lang="en-US" sz="3600" dirty="0">
                <a:latin typeface="Times New Roman" panose="02020603050405020304" pitchFamily="18" charset="0"/>
                <a:cs typeface="Times New Roman" panose="02020603050405020304" pitchFamily="18" charset="0"/>
                <a:sym typeface="+mn-ea"/>
              </a:rPr>
              <a:t> </a:t>
            </a:r>
            <a:r>
              <a:rPr lang="en-US" sz="3600" dirty="0" err="1">
                <a:latin typeface="Times New Roman" panose="02020603050405020304" pitchFamily="18" charset="0"/>
                <a:cs typeface="Times New Roman" panose="02020603050405020304" pitchFamily="18" charset="0"/>
                <a:sym typeface="+mn-ea"/>
              </a:rPr>
              <a:t>nhìn</a:t>
            </a:r>
            <a:r>
              <a:rPr lang="en-US" sz="3600" dirty="0">
                <a:latin typeface="Times New Roman" panose="02020603050405020304" pitchFamily="18" charset="0"/>
                <a:cs typeface="Times New Roman" panose="02020603050405020304" pitchFamily="18" charset="0"/>
                <a:sym typeface="+mn-ea"/>
              </a:rPr>
              <a:t> </a:t>
            </a:r>
            <a:r>
              <a:rPr lang="en-US" sz="3600" dirty="0" err="1">
                <a:latin typeface="Times New Roman" panose="02020603050405020304" pitchFamily="18" charset="0"/>
                <a:cs typeface="Times New Roman" panose="02020603050405020304" pitchFamily="18" charset="0"/>
                <a:sym typeface="+mn-ea"/>
              </a:rPr>
              <a:t>xung</a:t>
            </a:r>
            <a:r>
              <a:rPr lang="en-US" sz="3600" dirty="0">
                <a:latin typeface="Times New Roman" panose="02020603050405020304" pitchFamily="18" charset="0"/>
                <a:cs typeface="Times New Roman" panose="02020603050405020304" pitchFamily="18" charset="0"/>
                <a:sym typeface="+mn-ea"/>
              </a:rPr>
              <a:t> </a:t>
            </a:r>
            <a:r>
              <a:rPr lang="en-US" sz="3600" dirty="0" err="1">
                <a:latin typeface="Times New Roman" panose="02020603050405020304" pitchFamily="18" charset="0"/>
                <a:cs typeface="Times New Roman" panose="02020603050405020304" pitchFamily="18" charset="0"/>
                <a:sym typeface="+mn-ea"/>
              </a:rPr>
              <a:t>quanh</a:t>
            </a:r>
            <a:r>
              <a:rPr lang="en-US" sz="3600" dirty="0">
                <a:latin typeface="Times New Roman" panose="02020603050405020304" pitchFamily="18" charset="0"/>
                <a:cs typeface="Times New Roman" panose="02020603050405020304" pitchFamily="18" charset="0"/>
                <a:sym typeface="+mn-ea"/>
              </a:rPr>
              <a:t>, </a:t>
            </a:r>
            <a:r>
              <a:rPr lang="en-US" sz="3600" dirty="0" err="1">
                <a:latin typeface="Times New Roman" panose="02020603050405020304" pitchFamily="18" charset="0"/>
                <a:cs typeface="Times New Roman" panose="02020603050405020304" pitchFamily="18" charset="0"/>
                <a:sym typeface="+mn-ea"/>
              </a:rPr>
              <a:t>mọi</a:t>
            </a:r>
            <a:r>
              <a:rPr lang="en-US" sz="3600" dirty="0">
                <a:latin typeface="Times New Roman" panose="02020603050405020304" pitchFamily="18" charset="0"/>
                <a:cs typeface="Times New Roman" panose="02020603050405020304" pitchFamily="18" charset="0"/>
                <a:sym typeface="+mn-ea"/>
              </a:rPr>
              <a:t> </a:t>
            </a:r>
            <a:r>
              <a:rPr lang="en-US" sz="3600" dirty="0" err="1">
                <a:latin typeface="Times New Roman" panose="02020603050405020304" pitchFamily="18" charset="0"/>
                <a:cs typeface="Times New Roman" panose="02020603050405020304" pitchFamily="18" charset="0"/>
                <a:sym typeface="+mn-ea"/>
              </a:rPr>
              <a:t>người</a:t>
            </a:r>
            <a:r>
              <a:rPr lang="en-US" sz="3600" dirty="0">
                <a:latin typeface="Times New Roman" panose="02020603050405020304" pitchFamily="18" charset="0"/>
                <a:cs typeface="Times New Roman" panose="02020603050405020304" pitchFamily="18" charset="0"/>
                <a:sym typeface="+mn-ea"/>
              </a:rPr>
              <a:t> </a:t>
            </a:r>
            <a:r>
              <a:rPr lang="en-US" sz="3600" dirty="0" err="1">
                <a:latin typeface="Times New Roman" panose="02020603050405020304" pitchFamily="18" charset="0"/>
                <a:cs typeface="Times New Roman" panose="02020603050405020304" pitchFamily="18" charset="0"/>
                <a:sym typeface="+mn-ea"/>
              </a:rPr>
              <a:t>vẫn</a:t>
            </a:r>
            <a:r>
              <a:rPr lang="en-US" sz="3600" dirty="0">
                <a:latin typeface="Times New Roman" panose="02020603050405020304" pitchFamily="18" charset="0"/>
                <a:cs typeface="Times New Roman" panose="02020603050405020304" pitchFamily="18" charset="0"/>
                <a:sym typeface="+mn-ea"/>
              </a:rPr>
              <a:t> </a:t>
            </a:r>
            <a:r>
              <a:rPr lang="en-US" sz="3600" dirty="0" err="1">
                <a:latin typeface="Times New Roman" panose="02020603050405020304" pitchFamily="18" charset="0"/>
                <a:cs typeface="Times New Roman" panose="02020603050405020304" pitchFamily="18" charset="0"/>
                <a:sym typeface="+mn-ea"/>
              </a:rPr>
              <a:t>viết</a:t>
            </a:r>
            <a:r>
              <a:rPr lang="en-US" sz="3600" dirty="0">
                <a:latin typeface="Times New Roman" panose="02020603050405020304" pitchFamily="18" charset="0"/>
                <a:cs typeface="Times New Roman" panose="02020603050405020304" pitchFamily="18" charset="0"/>
                <a:sym typeface="+mn-ea"/>
              </a:rPr>
              <a:t>. </a:t>
            </a:r>
            <a:r>
              <a:rPr lang="en-US" sz="3600" dirty="0" err="1">
                <a:latin typeface="Times New Roman" panose="02020603050405020304" pitchFamily="18" charset="0"/>
                <a:cs typeface="Times New Roman" panose="02020603050405020304" pitchFamily="18" charset="0"/>
                <a:sym typeface="+mn-ea"/>
              </a:rPr>
              <a:t>Lạ</a:t>
            </a:r>
            <a:r>
              <a:rPr lang="en-US" sz="3600" dirty="0">
                <a:latin typeface="Times New Roman" panose="02020603050405020304" pitchFamily="18" charset="0"/>
                <a:cs typeface="Times New Roman" panose="02020603050405020304" pitchFamily="18" charset="0"/>
                <a:sym typeface="+mn-ea"/>
              </a:rPr>
              <a:t> </a:t>
            </a:r>
            <a:r>
              <a:rPr lang="en-US" sz="3600" dirty="0" err="1">
                <a:latin typeface="Times New Roman" panose="02020603050405020304" pitchFamily="18" charset="0"/>
                <a:cs typeface="Times New Roman" panose="02020603050405020304" pitchFamily="18" charset="0"/>
                <a:sym typeface="+mn-ea"/>
              </a:rPr>
              <a:t>thật</a:t>
            </a:r>
            <a:r>
              <a:rPr lang="en-US" sz="3600" dirty="0">
                <a:latin typeface="Times New Roman" panose="02020603050405020304" pitchFamily="18" charset="0"/>
                <a:cs typeface="Times New Roman" panose="02020603050405020304" pitchFamily="18" charset="0"/>
                <a:sym typeface="+mn-ea"/>
              </a:rPr>
              <a:t>, </a:t>
            </a:r>
            <a:r>
              <a:rPr lang="en-US" sz="3600" dirty="0" err="1">
                <a:latin typeface="Times New Roman" panose="02020603050405020304" pitchFamily="18" charset="0"/>
                <a:cs typeface="Times New Roman" panose="02020603050405020304" pitchFamily="18" charset="0"/>
                <a:sym typeface="+mn-ea"/>
              </a:rPr>
              <a:t>các</a:t>
            </a:r>
            <a:r>
              <a:rPr lang="en-US" sz="3600" dirty="0">
                <a:latin typeface="Times New Roman" panose="02020603050405020304" pitchFamily="18" charset="0"/>
                <a:cs typeface="Times New Roman" panose="02020603050405020304" pitchFamily="18" charset="0"/>
                <a:sym typeface="+mn-ea"/>
              </a:rPr>
              <a:t> </a:t>
            </a:r>
            <a:r>
              <a:rPr lang="en-US" sz="3600" dirty="0" err="1">
                <a:latin typeface="Times New Roman" panose="02020603050405020304" pitchFamily="18" charset="0"/>
                <a:cs typeface="Times New Roman" panose="02020603050405020304" pitchFamily="18" charset="0"/>
                <a:sym typeface="+mn-ea"/>
              </a:rPr>
              <a:t>bạn</a:t>
            </a:r>
            <a:r>
              <a:rPr lang="en-US" sz="3600" dirty="0">
                <a:latin typeface="Times New Roman" panose="02020603050405020304" pitchFamily="18" charset="0"/>
                <a:cs typeface="Times New Roman" panose="02020603050405020304" pitchFamily="18" charset="0"/>
                <a:sym typeface="+mn-ea"/>
              </a:rPr>
              <a:t> </a:t>
            </a:r>
            <a:r>
              <a:rPr lang="en-US" sz="3600" dirty="0" err="1">
                <a:latin typeface="Times New Roman" panose="02020603050405020304" pitchFamily="18" charset="0"/>
                <a:cs typeface="Times New Roman" panose="02020603050405020304" pitchFamily="18" charset="0"/>
                <a:sym typeface="+mn-ea"/>
              </a:rPr>
              <a:t>viết</a:t>
            </a:r>
            <a:r>
              <a:rPr lang="en-US" sz="3600" dirty="0">
                <a:latin typeface="Times New Roman" panose="02020603050405020304" pitchFamily="18" charset="0"/>
                <a:cs typeface="Times New Roman" panose="02020603050405020304" pitchFamily="18" charset="0"/>
                <a:sym typeface="+mn-ea"/>
              </a:rPr>
              <a:t> </a:t>
            </a:r>
            <a:r>
              <a:rPr lang="en-US" sz="3600" dirty="0" err="1">
                <a:latin typeface="Times New Roman" panose="02020603050405020304" pitchFamily="18" charset="0"/>
                <a:cs typeface="Times New Roman" panose="02020603050405020304" pitchFamily="18" charset="0"/>
                <a:sym typeface="+mn-ea"/>
              </a:rPr>
              <a:t>gì</a:t>
            </a:r>
            <a:r>
              <a:rPr lang="en-US" sz="3600" dirty="0">
                <a:latin typeface="Times New Roman" panose="02020603050405020304" pitchFamily="18" charset="0"/>
                <a:cs typeface="Times New Roman" panose="02020603050405020304" pitchFamily="18" charset="0"/>
                <a:sym typeface="+mn-ea"/>
              </a:rPr>
              <a:t> </a:t>
            </a:r>
            <a:r>
              <a:rPr lang="en-US" sz="3600" dirty="0" err="1">
                <a:latin typeface="Times New Roman" panose="02020603050405020304" pitchFamily="18" charset="0"/>
                <a:cs typeface="Times New Roman" panose="02020603050405020304" pitchFamily="18" charset="0"/>
                <a:sym typeface="+mn-ea"/>
              </a:rPr>
              <a:t>mà</a:t>
            </a:r>
            <a:r>
              <a:rPr lang="en-US" sz="3600" dirty="0">
                <a:latin typeface="Times New Roman" panose="02020603050405020304" pitchFamily="18" charset="0"/>
                <a:cs typeface="Times New Roman" panose="02020603050405020304" pitchFamily="18" charset="0"/>
                <a:sym typeface="+mn-ea"/>
              </a:rPr>
              <a:t> </a:t>
            </a:r>
            <a:r>
              <a:rPr lang="en-US" sz="3600" dirty="0" err="1">
                <a:latin typeface="Times New Roman" panose="02020603050405020304" pitchFamily="18" charset="0"/>
                <a:cs typeface="Times New Roman" panose="02020603050405020304" pitchFamily="18" charset="0"/>
                <a:sym typeface="+mn-ea"/>
              </a:rPr>
              <a:t>nhiều</a:t>
            </a:r>
            <a:r>
              <a:rPr lang="en-US" sz="3600" dirty="0">
                <a:latin typeface="Times New Roman" panose="02020603050405020304" pitchFamily="18" charset="0"/>
                <a:cs typeface="Times New Roman" panose="02020603050405020304" pitchFamily="18" charset="0"/>
                <a:sym typeface="+mn-ea"/>
              </a:rPr>
              <a:t> </a:t>
            </a:r>
            <a:r>
              <a:rPr lang="en-US" sz="3600" dirty="0" err="1">
                <a:latin typeface="Times New Roman" panose="02020603050405020304" pitchFamily="18" charset="0"/>
                <a:cs typeface="Times New Roman" panose="02020603050405020304" pitchFamily="18" charset="0"/>
                <a:sym typeface="+mn-ea"/>
              </a:rPr>
              <a:t>thế</a:t>
            </a:r>
            <a:r>
              <a:rPr lang="en-US" sz="3600" dirty="0">
                <a:latin typeface="Times New Roman" panose="02020603050405020304" pitchFamily="18" charset="0"/>
                <a:cs typeface="Times New Roman" panose="02020603050405020304" pitchFamily="18" charset="0"/>
                <a:sym typeface="+mn-ea"/>
              </a:rPr>
              <a:t> ? </a:t>
            </a:r>
            <a:r>
              <a:rPr lang="en-US" sz="3600" dirty="0" err="1">
                <a:latin typeface="Times New Roman" panose="02020603050405020304" pitchFamily="18" charset="0"/>
                <a:cs typeface="Times New Roman" panose="02020603050405020304" pitchFamily="18" charset="0"/>
                <a:sym typeface="+mn-ea"/>
              </a:rPr>
              <a:t>Tôi</a:t>
            </a:r>
            <a:r>
              <a:rPr lang="en-US" sz="3600" dirty="0">
                <a:latin typeface="Times New Roman" panose="02020603050405020304" pitchFamily="18" charset="0"/>
                <a:cs typeface="Times New Roman" panose="02020603050405020304" pitchFamily="18" charset="0"/>
                <a:sym typeface="+mn-ea"/>
              </a:rPr>
              <a:t> </a:t>
            </a:r>
            <a:r>
              <a:rPr lang="en-US" sz="3600" dirty="0" err="1">
                <a:latin typeface="Times New Roman" panose="02020603050405020304" pitchFamily="18" charset="0"/>
                <a:cs typeface="Times New Roman" panose="02020603050405020304" pitchFamily="18" charset="0"/>
                <a:sym typeface="+mn-ea"/>
              </a:rPr>
              <a:t>cố</a:t>
            </a:r>
            <a:r>
              <a:rPr lang="en-US" sz="3600" dirty="0">
                <a:latin typeface="Times New Roman" panose="02020603050405020304" pitchFamily="18" charset="0"/>
                <a:cs typeface="Times New Roman" panose="02020603050405020304" pitchFamily="18" charset="0"/>
                <a:sym typeface="+mn-ea"/>
              </a:rPr>
              <a:t> </a:t>
            </a:r>
            <a:r>
              <a:rPr lang="en-US" sz="3600" dirty="0" err="1">
                <a:latin typeface="Times New Roman" panose="02020603050405020304" pitchFamily="18" charset="0"/>
                <a:cs typeface="Times New Roman" panose="02020603050405020304" pitchFamily="18" charset="0"/>
                <a:sym typeface="+mn-ea"/>
              </a:rPr>
              <a:t>nghĩ</a:t>
            </a:r>
            <a:r>
              <a:rPr lang="en-US" sz="3600" dirty="0">
                <a:latin typeface="Times New Roman" panose="02020603050405020304" pitchFamily="18" charset="0"/>
                <a:cs typeface="Times New Roman" panose="02020603050405020304" pitchFamily="18" charset="0"/>
                <a:sym typeface="+mn-ea"/>
              </a:rPr>
              <a:t>, </a:t>
            </a:r>
            <a:r>
              <a:rPr lang="en-US" sz="3600" dirty="0" err="1">
                <a:latin typeface="Times New Roman" panose="02020603050405020304" pitchFamily="18" charset="0"/>
                <a:cs typeface="Times New Roman" panose="02020603050405020304" pitchFamily="18" charset="0"/>
                <a:sym typeface="+mn-ea"/>
              </a:rPr>
              <a:t>rồi</a:t>
            </a:r>
            <a:r>
              <a:rPr lang="en-US" sz="3600" dirty="0">
                <a:latin typeface="Times New Roman" panose="02020603050405020304" pitchFamily="18" charset="0"/>
                <a:cs typeface="Times New Roman" panose="02020603050405020304" pitchFamily="18" charset="0"/>
                <a:sym typeface="+mn-ea"/>
              </a:rPr>
              <a:t> </a:t>
            </a:r>
            <a:r>
              <a:rPr lang="en-US" sz="3600" dirty="0" err="1">
                <a:latin typeface="Times New Roman" panose="02020603050405020304" pitchFamily="18" charset="0"/>
                <a:cs typeface="Times New Roman" panose="02020603050405020304" pitchFamily="18" charset="0"/>
                <a:sym typeface="+mn-ea"/>
              </a:rPr>
              <a:t>viết</a:t>
            </a:r>
            <a:r>
              <a:rPr lang="en-US" sz="3600" dirty="0">
                <a:latin typeface="Times New Roman" panose="02020603050405020304" pitchFamily="18" charset="0"/>
                <a:cs typeface="Times New Roman" panose="02020603050405020304" pitchFamily="18" charset="0"/>
                <a:sym typeface="+mn-ea"/>
              </a:rPr>
              <a:t> </a:t>
            </a:r>
            <a:r>
              <a:rPr lang="en-US" sz="3600" dirty="0" err="1">
                <a:latin typeface="Times New Roman" panose="02020603050405020304" pitchFamily="18" charset="0"/>
                <a:cs typeface="Times New Roman" panose="02020603050405020304" pitchFamily="18" charset="0"/>
                <a:sym typeface="+mn-ea"/>
              </a:rPr>
              <a:t>tiếp</a:t>
            </a:r>
            <a:r>
              <a:rPr lang="en-US" sz="3600" dirty="0">
                <a:latin typeface="Times New Roman" panose="02020603050405020304" pitchFamily="18" charset="0"/>
                <a:cs typeface="Times New Roman" panose="02020603050405020304" pitchFamily="18" charset="0"/>
                <a:sym typeface="+mn-ea"/>
              </a:rPr>
              <a:t>: “</a:t>
            </a:r>
            <a:r>
              <a:rPr lang="en-US" sz="3600" dirty="0" err="1">
                <a:latin typeface="Times New Roman" panose="02020603050405020304" pitchFamily="18" charset="0"/>
                <a:cs typeface="Times New Roman" panose="02020603050405020304" pitchFamily="18" charset="0"/>
                <a:sym typeface="+mn-ea"/>
              </a:rPr>
              <a:t>Em</a:t>
            </a:r>
            <a:r>
              <a:rPr lang="en-US" sz="3600" dirty="0">
                <a:latin typeface="Times New Roman" panose="02020603050405020304" pitchFamily="18" charset="0"/>
                <a:cs typeface="Times New Roman" panose="02020603050405020304" pitchFamily="18" charset="0"/>
                <a:sym typeface="+mn-ea"/>
              </a:rPr>
              <a:t> </a:t>
            </a:r>
            <a:r>
              <a:rPr lang="en-US" sz="3600" dirty="0" err="1">
                <a:latin typeface="Times New Roman" panose="02020603050405020304" pitchFamily="18" charset="0"/>
                <a:cs typeface="Times New Roman" panose="02020603050405020304" pitchFamily="18" charset="0"/>
                <a:sym typeface="+mn-ea"/>
              </a:rPr>
              <a:t>giặt</a:t>
            </a:r>
            <a:r>
              <a:rPr lang="en-US" sz="3600" dirty="0">
                <a:latin typeface="Times New Roman" panose="02020603050405020304" pitchFamily="18" charset="0"/>
                <a:cs typeface="Times New Roman" panose="02020603050405020304" pitchFamily="18" charset="0"/>
                <a:sym typeface="+mn-ea"/>
              </a:rPr>
              <a:t> </a:t>
            </a:r>
            <a:r>
              <a:rPr lang="en-US" sz="3600" dirty="0" err="1">
                <a:latin typeface="Times New Roman" panose="02020603050405020304" pitchFamily="18" charset="0"/>
                <a:cs typeface="Times New Roman" panose="02020603050405020304" pitchFamily="18" charset="0"/>
                <a:sym typeface="+mn-ea"/>
              </a:rPr>
              <a:t>cả</a:t>
            </a:r>
            <a:r>
              <a:rPr lang="en-US" sz="3600" dirty="0">
                <a:latin typeface="Times New Roman" panose="02020603050405020304" pitchFamily="18" charset="0"/>
                <a:cs typeface="Times New Roman" panose="02020603050405020304" pitchFamily="18" charset="0"/>
                <a:sym typeface="+mn-ea"/>
              </a:rPr>
              <a:t> </a:t>
            </a:r>
            <a:r>
              <a:rPr lang="en-US" sz="3600" dirty="0" err="1">
                <a:latin typeface="Times New Roman" panose="02020603050405020304" pitchFamily="18" charset="0"/>
                <a:cs typeface="Times New Roman" panose="02020603050405020304" pitchFamily="18" charset="0"/>
                <a:sym typeface="+mn-ea"/>
              </a:rPr>
              <a:t>áo</a:t>
            </a:r>
            <a:r>
              <a:rPr lang="en-US" sz="3600" dirty="0">
                <a:latin typeface="Times New Roman" panose="02020603050405020304" pitchFamily="18" charset="0"/>
                <a:cs typeface="Times New Roman" panose="02020603050405020304" pitchFamily="18" charset="0"/>
                <a:sym typeface="+mn-ea"/>
              </a:rPr>
              <a:t> </a:t>
            </a:r>
            <a:r>
              <a:rPr lang="en-US" sz="3600" dirty="0" err="1">
                <a:latin typeface="Times New Roman" panose="02020603050405020304" pitchFamily="18" charset="0"/>
                <a:cs typeface="Times New Roman" panose="02020603050405020304" pitchFamily="18" charset="0"/>
                <a:sym typeface="+mn-ea"/>
              </a:rPr>
              <a:t>lót</a:t>
            </a:r>
            <a:r>
              <a:rPr lang="en-US" sz="3600" dirty="0">
                <a:latin typeface="Times New Roman" panose="02020603050405020304" pitchFamily="18" charset="0"/>
                <a:cs typeface="Times New Roman" panose="02020603050405020304" pitchFamily="18" charset="0"/>
                <a:sym typeface="+mn-ea"/>
              </a:rPr>
              <a:t>, </a:t>
            </a:r>
            <a:r>
              <a:rPr lang="en-US" sz="3600" dirty="0" err="1">
                <a:latin typeface="Times New Roman" panose="02020603050405020304" pitchFamily="18" charset="0"/>
                <a:cs typeface="Times New Roman" panose="02020603050405020304" pitchFamily="18" charset="0"/>
                <a:sym typeface="+mn-ea"/>
              </a:rPr>
              <a:t>áo</a:t>
            </a:r>
            <a:r>
              <a:rPr lang="en-US" sz="3600" dirty="0">
                <a:latin typeface="Times New Roman" panose="02020603050405020304" pitchFamily="18" charset="0"/>
                <a:cs typeface="Times New Roman" panose="02020603050405020304" pitchFamily="18" charset="0"/>
                <a:sym typeface="+mn-ea"/>
              </a:rPr>
              <a:t> </a:t>
            </a:r>
            <a:r>
              <a:rPr lang="en-US" sz="3600" dirty="0" err="1">
                <a:latin typeface="Times New Roman" panose="02020603050405020304" pitchFamily="18" charset="0"/>
                <a:cs typeface="Times New Roman" panose="02020603050405020304" pitchFamily="18" charset="0"/>
                <a:sym typeface="+mn-ea"/>
              </a:rPr>
              <a:t>sơ</a:t>
            </a:r>
            <a:r>
              <a:rPr lang="en-US" sz="3600" dirty="0">
                <a:latin typeface="Times New Roman" panose="02020603050405020304" pitchFamily="18" charset="0"/>
                <a:cs typeface="Times New Roman" panose="02020603050405020304" pitchFamily="18" charset="0"/>
                <a:sym typeface="+mn-ea"/>
              </a:rPr>
              <a:t> mi </a:t>
            </a:r>
            <a:r>
              <a:rPr lang="en-US" sz="3600" dirty="0" err="1">
                <a:latin typeface="Times New Roman" panose="02020603050405020304" pitchFamily="18" charset="0"/>
                <a:cs typeface="Times New Roman" panose="02020603050405020304" pitchFamily="18" charset="0"/>
                <a:sym typeface="+mn-ea"/>
              </a:rPr>
              <a:t>và</a:t>
            </a:r>
            <a:r>
              <a:rPr lang="en-US" sz="3600" dirty="0">
                <a:latin typeface="Times New Roman" panose="02020603050405020304" pitchFamily="18" charset="0"/>
                <a:cs typeface="Times New Roman" panose="02020603050405020304" pitchFamily="18" charset="0"/>
                <a:sym typeface="+mn-ea"/>
              </a:rPr>
              <a:t> </a:t>
            </a:r>
            <a:r>
              <a:rPr lang="en-US" sz="3600" dirty="0" err="1">
                <a:latin typeface="Times New Roman" panose="02020603050405020304" pitchFamily="18" charset="0"/>
                <a:cs typeface="Times New Roman" panose="02020603050405020304" pitchFamily="18" charset="0"/>
                <a:sym typeface="+mn-ea"/>
              </a:rPr>
              <a:t>quần</a:t>
            </a:r>
            <a:r>
              <a:rPr lang="en-US" sz="3600" dirty="0">
                <a:latin typeface="Times New Roman" panose="02020603050405020304" pitchFamily="18" charset="0"/>
                <a:cs typeface="Times New Roman" panose="02020603050405020304" pitchFamily="18" charset="0"/>
                <a:sym typeface="+mn-ea"/>
              </a:rPr>
              <a:t>.” </a:t>
            </a:r>
            <a:r>
              <a:rPr lang="en-US" sz="3600" dirty="0" err="1">
                <a:latin typeface="Times New Roman" panose="02020603050405020304" pitchFamily="18" charset="0"/>
                <a:cs typeface="Times New Roman" panose="02020603050405020304" pitchFamily="18" charset="0"/>
                <a:sym typeface="+mn-ea"/>
              </a:rPr>
              <a:t>Cuối</a:t>
            </a:r>
            <a:r>
              <a:rPr lang="en-US" sz="3600" dirty="0">
                <a:latin typeface="Times New Roman" panose="02020603050405020304" pitchFamily="18" charset="0"/>
                <a:cs typeface="Times New Roman" panose="02020603050405020304" pitchFamily="18" charset="0"/>
                <a:sym typeface="+mn-ea"/>
              </a:rPr>
              <a:t> </a:t>
            </a:r>
            <a:r>
              <a:rPr lang="en-US" sz="3600" dirty="0" err="1">
                <a:latin typeface="Times New Roman" panose="02020603050405020304" pitchFamily="18" charset="0"/>
                <a:cs typeface="Times New Roman" panose="02020603050405020304" pitchFamily="18" charset="0"/>
                <a:sym typeface="+mn-ea"/>
              </a:rPr>
              <a:t>cùng</a:t>
            </a:r>
            <a:r>
              <a:rPr lang="en-US" sz="3600" dirty="0">
                <a:latin typeface="Times New Roman" panose="02020603050405020304" pitchFamily="18" charset="0"/>
                <a:cs typeface="Times New Roman" panose="02020603050405020304" pitchFamily="18" charset="0"/>
                <a:sym typeface="+mn-ea"/>
              </a:rPr>
              <a:t>, </a:t>
            </a:r>
            <a:r>
              <a:rPr lang="en-US" sz="3600" dirty="0" err="1">
                <a:latin typeface="Times New Roman" panose="02020603050405020304" pitchFamily="18" charset="0"/>
                <a:cs typeface="Times New Roman" panose="02020603050405020304" pitchFamily="18" charset="0"/>
                <a:sym typeface="+mn-ea"/>
              </a:rPr>
              <a:t>tôi</a:t>
            </a:r>
            <a:r>
              <a:rPr lang="en-US" sz="3600" dirty="0">
                <a:latin typeface="Times New Roman" panose="02020603050405020304" pitchFamily="18" charset="0"/>
                <a:cs typeface="Times New Roman" panose="02020603050405020304" pitchFamily="18" charset="0"/>
                <a:sym typeface="+mn-ea"/>
              </a:rPr>
              <a:t> </a:t>
            </a:r>
            <a:r>
              <a:rPr lang="en-US" sz="3600" dirty="0" err="1">
                <a:latin typeface="Times New Roman" panose="02020603050405020304" pitchFamily="18" charset="0"/>
                <a:cs typeface="Times New Roman" panose="02020603050405020304" pitchFamily="18" charset="0"/>
                <a:sym typeface="+mn-ea"/>
              </a:rPr>
              <a:t>kết</a:t>
            </a:r>
            <a:r>
              <a:rPr lang="en-US" sz="3600" dirty="0">
                <a:latin typeface="Times New Roman" panose="02020603050405020304" pitchFamily="18" charset="0"/>
                <a:cs typeface="Times New Roman" panose="02020603050405020304" pitchFamily="18" charset="0"/>
                <a:sym typeface="+mn-ea"/>
              </a:rPr>
              <a:t> </a:t>
            </a:r>
            <a:r>
              <a:rPr lang="en-US" sz="3600" dirty="0" err="1">
                <a:latin typeface="Times New Roman" panose="02020603050405020304" pitchFamily="18" charset="0"/>
                <a:cs typeface="Times New Roman" panose="02020603050405020304" pitchFamily="18" charset="0"/>
                <a:sym typeface="+mn-ea"/>
              </a:rPr>
              <a:t>thúc</a:t>
            </a:r>
            <a:r>
              <a:rPr lang="en-US" sz="3600" dirty="0">
                <a:latin typeface="Times New Roman" panose="02020603050405020304" pitchFamily="18" charset="0"/>
                <a:cs typeface="Times New Roman" panose="02020603050405020304" pitchFamily="18" charset="0"/>
                <a:sym typeface="+mn-ea"/>
              </a:rPr>
              <a:t> </a:t>
            </a:r>
            <a:r>
              <a:rPr lang="en-US" sz="3600" dirty="0" err="1">
                <a:latin typeface="Times New Roman" panose="02020603050405020304" pitchFamily="18" charset="0"/>
                <a:cs typeface="Times New Roman" panose="02020603050405020304" pitchFamily="18" charset="0"/>
                <a:sym typeface="+mn-ea"/>
              </a:rPr>
              <a:t>bài</a:t>
            </a:r>
            <a:r>
              <a:rPr lang="en-US" sz="3600" dirty="0">
                <a:latin typeface="Times New Roman" panose="02020603050405020304" pitchFamily="18" charset="0"/>
                <a:cs typeface="Times New Roman" panose="02020603050405020304" pitchFamily="18" charset="0"/>
                <a:sym typeface="+mn-ea"/>
              </a:rPr>
              <a:t> </a:t>
            </a:r>
            <a:r>
              <a:rPr lang="en-US" sz="3600" dirty="0" err="1">
                <a:latin typeface="Times New Roman" panose="02020603050405020304" pitchFamily="18" charset="0"/>
                <a:cs typeface="Times New Roman" panose="02020603050405020304" pitchFamily="18" charset="0"/>
                <a:sym typeface="+mn-ea"/>
              </a:rPr>
              <a:t>văn</a:t>
            </a:r>
            <a:r>
              <a:rPr lang="en-US" sz="3600" dirty="0">
                <a:latin typeface="Times New Roman" panose="02020603050405020304" pitchFamily="18" charset="0"/>
                <a:cs typeface="Times New Roman" panose="02020603050405020304" pitchFamily="18" charset="0"/>
                <a:sym typeface="+mn-ea"/>
              </a:rPr>
              <a:t> </a:t>
            </a:r>
            <a:r>
              <a:rPr lang="en-US" sz="3600" dirty="0" err="1">
                <a:latin typeface="Times New Roman" panose="02020603050405020304" pitchFamily="18" charset="0"/>
                <a:cs typeface="Times New Roman" panose="02020603050405020304" pitchFamily="18" charset="0"/>
                <a:sym typeface="+mn-ea"/>
              </a:rPr>
              <a:t>của</a:t>
            </a:r>
            <a:r>
              <a:rPr lang="en-US" sz="3600" dirty="0">
                <a:latin typeface="Times New Roman" panose="02020603050405020304" pitchFamily="18" charset="0"/>
                <a:cs typeface="Times New Roman" panose="02020603050405020304" pitchFamily="18" charset="0"/>
                <a:sym typeface="+mn-ea"/>
              </a:rPr>
              <a:t> </a:t>
            </a:r>
            <a:r>
              <a:rPr lang="en-US" sz="3600" dirty="0" err="1">
                <a:latin typeface="Times New Roman" panose="02020603050405020304" pitchFamily="18" charset="0"/>
                <a:cs typeface="Times New Roman" panose="02020603050405020304" pitchFamily="18" charset="0"/>
                <a:sym typeface="+mn-ea"/>
              </a:rPr>
              <a:t>mình</a:t>
            </a:r>
            <a:r>
              <a:rPr lang="en-US" sz="3600" dirty="0">
                <a:latin typeface="Times New Roman" panose="02020603050405020304" pitchFamily="18" charset="0"/>
                <a:cs typeface="Times New Roman" panose="02020603050405020304" pitchFamily="18" charset="0"/>
                <a:sym typeface="+mn-ea"/>
              </a:rPr>
              <a:t>: “</a:t>
            </a:r>
            <a:r>
              <a:rPr lang="en-US" sz="3600" dirty="0" err="1">
                <a:latin typeface="Times New Roman" panose="02020603050405020304" pitchFamily="18" charset="0"/>
                <a:cs typeface="Times New Roman" panose="02020603050405020304" pitchFamily="18" charset="0"/>
                <a:sym typeface="+mn-ea"/>
              </a:rPr>
              <a:t>Em</a:t>
            </a:r>
            <a:r>
              <a:rPr lang="en-US" sz="3600" dirty="0">
                <a:latin typeface="Times New Roman" panose="02020603050405020304" pitchFamily="18" charset="0"/>
                <a:cs typeface="Times New Roman" panose="02020603050405020304" pitchFamily="18" charset="0"/>
                <a:sym typeface="+mn-ea"/>
              </a:rPr>
              <a:t> </a:t>
            </a:r>
            <a:r>
              <a:rPr lang="en-US" sz="3600" dirty="0" err="1">
                <a:latin typeface="Times New Roman" panose="02020603050405020304" pitchFamily="18" charset="0"/>
                <a:cs typeface="Times New Roman" panose="02020603050405020304" pitchFamily="18" charset="0"/>
                <a:sym typeface="+mn-ea"/>
              </a:rPr>
              <a:t>muốn</a:t>
            </a:r>
            <a:r>
              <a:rPr lang="en-US" sz="3600" dirty="0">
                <a:latin typeface="Times New Roman" panose="02020603050405020304" pitchFamily="18" charset="0"/>
                <a:cs typeface="Times New Roman" panose="02020603050405020304" pitchFamily="18" charset="0"/>
                <a:sym typeface="+mn-ea"/>
              </a:rPr>
              <a:t> </a:t>
            </a:r>
            <a:r>
              <a:rPr lang="en-US" sz="3600" dirty="0" err="1">
                <a:latin typeface="Times New Roman" panose="02020603050405020304" pitchFamily="18" charset="0"/>
                <a:cs typeface="Times New Roman" panose="02020603050405020304" pitchFamily="18" charset="0"/>
                <a:sym typeface="+mn-ea"/>
              </a:rPr>
              <a:t>giúp</a:t>
            </a:r>
            <a:r>
              <a:rPr lang="en-US" sz="3600" dirty="0">
                <a:latin typeface="Times New Roman" panose="02020603050405020304" pitchFamily="18" charset="0"/>
                <a:cs typeface="Times New Roman" panose="02020603050405020304" pitchFamily="18" charset="0"/>
                <a:sym typeface="+mn-ea"/>
              </a:rPr>
              <a:t> </a:t>
            </a:r>
            <a:r>
              <a:rPr lang="en-US" sz="3600" dirty="0" err="1">
                <a:latin typeface="Times New Roman" panose="02020603050405020304" pitchFamily="18" charset="0"/>
                <a:cs typeface="Times New Roman" panose="02020603050405020304" pitchFamily="18" charset="0"/>
                <a:sym typeface="+mn-ea"/>
              </a:rPr>
              <a:t>mẹ</a:t>
            </a:r>
            <a:r>
              <a:rPr lang="en-US" sz="3600" dirty="0">
                <a:latin typeface="Times New Roman" panose="02020603050405020304" pitchFamily="18" charset="0"/>
                <a:cs typeface="Times New Roman" panose="02020603050405020304" pitchFamily="18" charset="0"/>
                <a:sym typeface="+mn-ea"/>
              </a:rPr>
              <a:t> </a:t>
            </a:r>
            <a:r>
              <a:rPr lang="en-US" sz="3600" dirty="0" err="1">
                <a:latin typeface="Times New Roman" panose="02020603050405020304" pitchFamily="18" charset="0"/>
                <a:cs typeface="Times New Roman" panose="02020603050405020304" pitchFamily="18" charset="0"/>
                <a:sym typeface="+mn-ea"/>
              </a:rPr>
              <a:t>nhiều</a:t>
            </a:r>
            <a:r>
              <a:rPr lang="en-US" sz="3600" dirty="0">
                <a:latin typeface="Times New Roman" panose="02020603050405020304" pitchFamily="18" charset="0"/>
                <a:cs typeface="Times New Roman" panose="02020603050405020304" pitchFamily="18" charset="0"/>
                <a:sym typeface="+mn-ea"/>
              </a:rPr>
              <a:t> </a:t>
            </a:r>
            <a:r>
              <a:rPr lang="en-US" sz="3600" dirty="0" err="1">
                <a:latin typeface="Times New Roman" panose="02020603050405020304" pitchFamily="18" charset="0"/>
                <a:cs typeface="Times New Roman" panose="02020603050405020304" pitchFamily="18" charset="0"/>
                <a:sym typeface="+mn-ea"/>
              </a:rPr>
              <a:t>việc</a:t>
            </a:r>
            <a:r>
              <a:rPr lang="en-US" sz="3600" dirty="0">
                <a:latin typeface="Times New Roman" panose="02020603050405020304" pitchFamily="18" charset="0"/>
                <a:cs typeface="Times New Roman" panose="02020603050405020304" pitchFamily="18" charset="0"/>
                <a:sym typeface="+mn-ea"/>
              </a:rPr>
              <a:t> </a:t>
            </a:r>
            <a:r>
              <a:rPr lang="en-US" sz="3600" dirty="0" err="1">
                <a:latin typeface="Times New Roman" panose="02020603050405020304" pitchFamily="18" charset="0"/>
                <a:cs typeface="Times New Roman" panose="02020603050405020304" pitchFamily="18" charset="0"/>
                <a:sym typeface="+mn-ea"/>
              </a:rPr>
              <a:t>hơn</a:t>
            </a:r>
            <a:r>
              <a:rPr lang="en-US" sz="3600" dirty="0">
                <a:latin typeface="Times New Roman" panose="02020603050405020304" pitchFamily="18" charset="0"/>
                <a:cs typeface="Times New Roman" panose="02020603050405020304" pitchFamily="18" charset="0"/>
                <a:sym typeface="+mn-ea"/>
              </a:rPr>
              <a:t>, </a:t>
            </a:r>
            <a:r>
              <a:rPr lang="en-US" sz="3600" dirty="0" err="1">
                <a:latin typeface="Times New Roman" panose="02020603050405020304" pitchFamily="18" charset="0"/>
                <a:cs typeface="Times New Roman" panose="02020603050405020304" pitchFamily="18" charset="0"/>
                <a:sym typeface="+mn-ea"/>
              </a:rPr>
              <a:t>để</a:t>
            </a:r>
            <a:r>
              <a:rPr lang="en-US" sz="3600" dirty="0">
                <a:latin typeface="Times New Roman" panose="02020603050405020304" pitchFamily="18" charset="0"/>
                <a:cs typeface="Times New Roman" panose="02020603050405020304" pitchFamily="18" charset="0"/>
                <a:sym typeface="+mn-ea"/>
              </a:rPr>
              <a:t> </a:t>
            </a:r>
            <a:r>
              <a:rPr lang="en-US" sz="3600" dirty="0" err="1">
                <a:latin typeface="Times New Roman" panose="02020603050405020304" pitchFamily="18" charset="0"/>
                <a:cs typeface="Times New Roman" panose="02020603050405020304" pitchFamily="18" charset="0"/>
                <a:sym typeface="+mn-ea"/>
              </a:rPr>
              <a:t>mẹ</a:t>
            </a:r>
            <a:r>
              <a:rPr lang="en-US" sz="3600" dirty="0">
                <a:latin typeface="Times New Roman" panose="02020603050405020304" pitchFamily="18" charset="0"/>
                <a:cs typeface="Times New Roman" panose="02020603050405020304" pitchFamily="18" charset="0"/>
                <a:sym typeface="+mn-ea"/>
              </a:rPr>
              <a:t> </a:t>
            </a:r>
            <a:r>
              <a:rPr lang="en-US" sz="3600" dirty="0" err="1">
                <a:latin typeface="Times New Roman" panose="02020603050405020304" pitchFamily="18" charset="0"/>
                <a:cs typeface="Times New Roman" panose="02020603050405020304" pitchFamily="18" charset="0"/>
                <a:sym typeface="+mn-ea"/>
              </a:rPr>
              <a:t>đỡ</a:t>
            </a:r>
            <a:r>
              <a:rPr lang="en-US" sz="3600" dirty="0">
                <a:latin typeface="Times New Roman" panose="02020603050405020304" pitchFamily="18" charset="0"/>
                <a:cs typeface="Times New Roman" panose="02020603050405020304" pitchFamily="18" charset="0"/>
                <a:sym typeface="+mn-ea"/>
              </a:rPr>
              <a:t> </a:t>
            </a:r>
            <a:r>
              <a:rPr lang="en-US" sz="3600" dirty="0" err="1">
                <a:latin typeface="Times New Roman" panose="02020603050405020304" pitchFamily="18" charset="0"/>
                <a:cs typeface="Times New Roman" panose="02020603050405020304" pitchFamily="18" charset="0"/>
                <a:sym typeface="+mn-ea"/>
              </a:rPr>
              <a:t>vất</a:t>
            </a:r>
            <a:r>
              <a:rPr lang="en-US" sz="3600" dirty="0">
                <a:latin typeface="Times New Roman" panose="02020603050405020304" pitchFamily="18" charset="0"/>
                <a:cs typeface="Times New Roman" panose="02020603050405020304" pitchFamily="18" charset="0"/>
                <a:sym typeface="+mn-ea"/>
              </a:rPr>
              <a:t> </a:t>
            </a:r>
            <a:r>
              <a:rPr lang="en-US" sz="3600" dirty="0" err="1">
                <a:latin typeface="Times New Roman" panose="02020603050405020304" pitchFamily="18" charset="0"/>
                <a:cs typeface="Times New Roman" panose="02020603050405020304" pitchFamily="18" charset="0"/>
                <a:sym typeface="+mn-ea"/>
              </a:rPr>
              <a:t>vả</a:t>
            </a:r>
            <a:r>
              <a:rPr lang="en-US" sz="3600" dirty="0">
                <a:latin typeface="Times New Roman" panose="02020603050405020304" pitchFamily="18" charset="0"/>
                <a:cs typeface="Times New Roman" panose="02020603050405020304" pitchFamily="18" charset="0"/>
                <a:sym typeface="+mn-ea"/>
              </a:rPr>
              <a:t>.”</a:t>
            </a:r>
            <a:endParaRPr lang="en-US" sz="3600" dirty="0">
              <a:latin typeface="Times New Roman" panose="02020603050405020304" pitchFamily="18" charset="0"/>
              <a:cs typeface="Times New Roman" panose="02020603050405020304" pitchFamily="18" charset="0"/>
            </a:endParaRPr>
          </a:p>
        </p:txBody>
      </p:sp>
    </p:spTree>
  </p:cSld>
  <p:clrMapOvr>
    <a:masterClrMapping/>
  </p:clrMapOvr>
  <p:transition spd="slow">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3"/>
          <p:cNvPicPr>
            <a:picLocks noChangeAspect="1"/>
          </p:cNvPicPr>
          <p:nvPr/>
        </p:nvPicPr>
        <p:blipFill>
          <a:blip r:embed="rId2">
            <a:extLst>
              <a:ext uri="{28A0092B-C50C-407E-A947-70E740481C1C}">
                <a14:useLocalDpi xmlns:a14="http://schemas.microsoft.com/office/drawing/2010/main" val="0"/>
              </a:ext>
            </a:extLst>
          </a:blip>
          <a:srcRect t="-3232" r="15631" b="20320"/>
          <a:stretch>
            <a:fillRect/>
          </a:stretch>
        </p:blipFill>
        <p:spPr bwMode="auto">
          <a:xfrm>
            <a:off x="0" y="-300673"/>
            <a:ext cx="12192000" cy="8556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p:nvSpPr>
        <p:spPr bwMode="auto">
          <a:xfrm>
            <a:off x="1488282" y="460739"/>
            <a:ext cx="52578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2800" b="1">
                <a:solidFill>
                  <a:schemeClr val="bg1"/>
                </a:solidFill>
                <a:latin typeface="HP001 4 hàng" panose="020B0603050302020204" pitchFamily="34" charset="0"/>
              </a:rPr>
              <a:t>Thứ </a:t>
            </a:r>
            <a:r>
              <a:rPr lang="en-US" altLang="en-US" sz="2800" b="1" smtClean="0">
                <a:solidFill>
                  <a:schemeClr val="bg1"/>
                </a:solidFill>
                <a:latin typeface="HP001 4 hàng" panose="020B0603050302020204" pitchFamily="34" charset="0"/>
              </a:rPr>
              <a:t>hai </a:t>
            </a:r>
            <a:r>
              <a:rPr lang="en-US" altLang="en-US" sz="2800" b="1">
                <a:solidFill>
                  <a:schemeClr val="bg1"/>
                </a:solidFill>
                <a:latin typeface="HP001 4 hàng" panose="020B0603050302020204" pitchFamily="34" charset="0"/>
              </a:rPr>
              <a:t>ngày </a:t>
            </a:r>
            <a:r>
              <a:rPr lang="en-US" altLang="en-US" sz="2800" b="1" smtClean="0">
                <a:solidFill>
                  <a:schemeClr val="bg1"/>
                </a:solidFill>
                <a:latin typeface="HP001 4 hàng" panose="020B0603050302020204" pitchFamily="34" charset="0"/>
              </a:rPr>
              <a:t>11 </a:t>
            </a:r>
            <a:r>
              <a:rPr lang="en-US" altLang="en-US" sz="2800" b="1">
                <a:solidFill>
                  <a:schemeClr val="bg1"/>
                </a:solidFill>
                <a:latin typeface="HP001 4 hàng" panose="020B0603050302020204" pitchFamily="34" charset="0"/>
              </a:rPr>
              <a:t>– 10 - 2021</a:t>
            </a:r>
          </a:p>
        </p:txBody>
      </p:sp>
      <p:sp>
        <p:nvSpPr>
          <p:cNvPr id="9" name="TextBox 8"/>
          <p:cNvSpPr txBox="1">
            <a:spLocks noChangeArrowheads="1"/>
          </p:cNvSpPr>
          <p:nvPr/>
        </p:nvSpPr>
        <p:spPr bwMode="auto">
          <a:xfrm>
            <a:off x="2158841" y="1145569"/>
            <a:ext cx="35814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2800" b="1" dirty="0" err="1">
                <a:solidFill>
                  <a:schemeClr val="bg1"/>
                </a:solidFill>
                <a:latin typeface="HP001 4 hàng" panose="020B0603050302020204" pitchFamily="34" charset="0"/>
              </a:rPr>
              <a:t>Tập</a:t>
            </a:r>
            <a:r>
              <a:rPr lang="en-US" altLang="en-US" sz="2800" b="1" dirty="0">
                <a:solidFill>
                  <a:schemeClr val="bg1"/>
                </a:solidFill>
                <a:latin typeface="HP001 4 hàng" panose="020B0603050302020204" pitchFamily="34" charset="0"/>
              </a:rPr>
              <a:t> </a:t>
            </a:r>
            <a:r>
              <a:rPr lang="en-US" altLang="en-US" sz="2800" b="1" dirty="0" err="1">
                <a:solidFill>
                  <a:schemeClr val="bg1"/>
                </a:solidFill>
                <a:latin typeface="HP001 4 hàng" panose="020B0603050302020204" pitchFamily="34" charset="0"/>
              </a:rPr>
              <a:t>đọc</a:t>
            </a:r>
            <a:r>
              <a:rPr lang="en-US" altLang="en-US" sz="2800" b="1" dirty="0">
                <a:solidFill>
                  <a:schemeClr val="bg1"/>
                </a:solidFill>
                <a:latin typeface="HP001 4 hàng" panose="020B0603050302020204" pitchFamily="34" charset="0"/>
              </a:rPr>
              <a:t> – </a:t>
            </a:r>
            <a:r>
              <a:rPr lang="en-US" altLang="en-US" sz="2800" b="1" dirty="0" err="1">
                <a:solidFill>
                  <a:schemeClr val="bg1"/>
                </a:solidFill>
                <a:latin typeface="HP001 4 hàng" panose="020B0603050302020204" pitchFamily="34" charset="0"/>
              </a:rPr>
              <a:t>Kể</a:t>
            </a:r>
            <a:r>
              <a:rPr lang="en-US" altLang="en-US" sz="2800" b="1" dirty="0">
                <a:solidFill>
                  <a:schemeClr val="bg1"/>
                </a:solidFill>
                <a:latin typeface="HP001 4 hàng" panose="020B0603050302020204" pitchFamily="34" charset="0"/>
              </a:rPr>
              <a:t> </a:t>
            </a:r>
            <a:r>
              <a:rPr lang="en-US" altLang="en-US" sz="2800" b="1" dirty="0" err="1">
                <a:solidFill>
                  <a:schemeClr val="bg1"/>
                </a:solidFill>
                <a:latin typeface="HP001 4 hàng" panose="020B0603050302020204" pitchFamily="34" charset="0"/>
              </a:rPr>
              <a:t>chuyện</a:t>
            </a:r>
            <a:endParaRPr lang="en-US" altLang="en-US" sz="2800" b="1" dirty="0">
              <a:solidFill>
                <a:schemeClr val="bg1"/>
              </a:solidFill>
              <a:latin typeface="HP001 4 hàng" panose="020B0603050302020204" pitchFamily="34" charset="0"/>
            </a:endParaRPr>
          </a:p>
        </p:txBody>
      </p:sp>
      <p:sp>
        <p:nvSpPr>
          <p:cNvPr id="10" name="TextBox 9"/>
          <p:cNvSpPr txBox="1">
            <a:spLocks noChangeArrowheads="1"/>
          </p:cNvSpPr>
          <p:nvPr/>
        </p:nvSpPr>
        <p:spPr bwMode="auto">
          <a:xfrm>
            <a:off x="2415745" y="1830399"/>
            <a:ext cx="4672012"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2800" b="1" smtClean="0">
                <a:solidFill>
                  <a:srgbClr val="FFFF00"/>
                </a:solidFill>
                <a:latin typeface="HP001 4 hàng" panose="020B0603050302020204" pitchFamily="34" charset="0"/>
              </a:rPr>
              <a:t>Bài tập làm văn</a:t>
            </a:r>
            <a:endParaRPr lang="en-US" altLang="en-US" sz="2800" b="1">
              <a:solidFill>
                <a:srgbClr val="FFFF00"/>
              </a:solidFill>
              <a:latin typeface="HP001 4 hàng" panose="020B0603050302020204" pitchFamily="34" charset="0"/>
            </a:endParaRPr>
          </a:p>
          <a:p>
            <a:pPr>
              <a:spcBef>
                <a:spcPct val="0"/>
              </a:spcBef>
              <a:buFontTx/>
              <a:buNone/>
            </a:pPr>
            <a:r>
              <a:rPr lang="en-US" altLang="en-US" sz="2800" b="1">
                <a:solidFill>
                  <a:srgbClr val="FFFF00"/>
                </a:solidFill>
                <a:latin typeface="HP001 4 hàng" panose="020B0603050302020204" pitchFamily="34" charset="0"/>
              </a:rPr>
              <a:t>              </a:t>
            </a:r>
          </a:p>
        </p:txBody>
      </p:sp>
    </p:spTree>
    <p:extLst>
      <p:ext uri="{BB962C8B-B14F-4D97-AF65-F5344CB8AC3E}">
        <p14:creationId xmlns:p14="http://schemas.microsoft.com/office/powerpoint/2010/main" val="225595028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2000"/>
                                        <p:tgtEl>
                                          <p:spTgt spid="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circle(in)">
                                      <p:cBhvr>
                                        <p:cTn id="1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3" descr="IMG_256"/>
          <p:cNvPicPr>
            <a:picLocks noGrp="1" noChangeAspect="1"/>
          </p:cNvPicPr>
          <p:nvPr>
            <p:ph sz="half" idx="2"/>
          </p:nvPr>
        </p:nvPicPr>
        <p:blipFill>
          <a:blip r:embed="rId3"/>
          <a:stretch>
            <a:fillRect/>
          </a:stretch>
        </p:blipFill>
        <p:spPr>
          <a:xfrm>
            <a:off x="-636" y="0"/>
            <a:ext cx="12192635" cy="6858000"/>
          </a:xfrm>
          <a:prstGeom prst="rect">
            <a:avLst/>
          </a:prstGeom>
          <a:noFill/>
          <a:ln w="9525">
            <a:noFill/>
          </a:ln>
        </p:spPr>
      </p:pic>
      <p:sp>
        <p:nvSpPr>
          <p:cNvPr id="6" name="Flowchart: Alternate Process 5"/>
          <p:cNvSpPr/>
          <p:nvPr/>
        </p:nvSpPr>
        <p:spPr>
          <a:xfrm>
            <a:off x="108585" y="1440180"/>
            <a:ext cx="10351770" cy="1024890"/>
          </a:xfrm>
          <a:prstGeom prst="flowChartAlternateProcess">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eaLnBrk="1" hangingPunct="1"/>
            <a:r>
              <a:rPr lang="en-US" sz="3200" noProof="0" dirty="0">
                <a:ln>
                  <a:noFill/>
                </a:ln>
                <a:solidFill>
                  <a:srgbClr val="FF0066"/>
                </a:solidFill>
                <a:effectLst>
                  <a:outerShdw blurRad="38100" dist="38100" dir="2700000" algn="tl">
                    <a:srgbClr val="000000"/>
                  </a:outerShdw>
                </a:effectLst>
                <a:uLnTx/>
                <a:uFillTx/>
                <a:latin typeface="Times New Roman" panose="02020603050405020304" pitchFamily="18" charset="0"/>
                <a:sym typeface="+mn-ea"/>
              </a:rPr>
              <a:t>Câu 3.</a:t>
            </a:r>
            <a:r>
              <a:rPr lang="en-US" sz="3200" b="1" noProof="0" dirty="0">
                <a:ln>
                  <a:noFill/>
                </a:ln>
                <a:solidFill>
                  <a:srgbClr val="FF0066"/>
                </a:solidFill>
                <a:effectLst>
                  <a:outerShdw blurRad="38100" dist="38100" dir="2700000" algn="tl">
                    <a:srgbClr val="000000"/>
                  </a:outerShdw>
                </a:effectLst>
                <a:uLnTx/>
                <a:uFillTx/>
                <a:latin typeface="Times New Roman" panose="02020603050405020304" pitchFamily="18" charset="0"/>
                <a:sym typeface="+mn-ea"/>
              </a:rPr>
              <a:t> </a:t>
            </a:r>
            <a:r>
              <a:rPr lang="en-US" altLang="en-US" sz="3200" b="1" dirty="0">
                <a:solidFill>
                  <a:srgbClr val="FF3300"/>
                </a:solidFill>
                <a:latin typeface="Times New Roman" panose="02020603050405020304" pitchFamily="18" charset="0"/>
                <a:sym typeface="+mn-ea"/>
              </a:rPr>
              <a:t>Thấy các bạn viết nhiều, Cô-li-a làm cách gì để bài viết dài ra?</a:t>
            </a:r>
            <a:endParaRPr lang="en-US" sz="3200" dirty="0"/>
          </a:p>
        </p:txBody>
      </p:sp>
      <p:sp>
        <p:nvSpPr>
          <p:cNvPr id="7" name="Text Box 6"/>
          <p:cNvSpPr txBox="1"/>
          <p:nvPr/>
        </p:nvSpPr>
        <p:spPr>
          <a:xfrm>
            <a:off x="36195" y="2385150"/>
            <a:ext cx="1695450" cy="584775"/>
          </a:xfrm>
          <a:prstGeom prst="rect">
            <a:avLst/>
          </a:prstGeom>
          <a:noFill/>
        </p:spPr>
        <p:txBody>
          <a:bodyPr wrap="square" rtlCol="0" anchor="t">
            <a:spAutoFit/>
          </a:bodyPr>
          <a:lstStyle/>
          <a:p>
            <a:r>
              <a:rPr lang="en-US" sz="3200" b="1" dirty="0" err="1">
                <a:gradFill>
                  <a:gsLst>
                    <a:gs pos="0">
                      <a:srgbClr val="7B32B2"/>
                    </a:gs>
                    <a:gs pos="100000">
                      <a:srgbClr val="401A5D"/>
                    </a:gs>
                  </a:gsLst>
                  <a:lin scaled="0"/>
                </a:gradFill>
                <a:latin typeface="Times New Roman" panose="02020603050405020304" pitchFamily="18" charset="0"/>
                <a:cs typeface="Times New Roman" panose="02020603050405020304" pitchFamily="18" charset="0"/>
                <a:sym typeface="+mn-ea"/>
              </a:rPr>
              <a:t>Trả</a:t>
            </a:r>
            <a:r>
              <a:rPr lang="en-US" sz="3200" b="1" dirty="0">
                <a:gradFill>
                  <a:gsLst>
                    <a:gs pos="0">
                      <a:srgbClr val="7B32B2"/>
                    </a:gs>
                    <a:gs pos="100000">
                      <a:srgbClr val="401A5D"/>
                    </a:gs>
                  </a:gsLst>
                  <a:lin scaled="0"/>
                </a:gradFill>
                <a:latin typeface="Times New Roman" panose="02020603050405020304" pitchFamily="18" charset="0"/>
                <a:cs typeface="Times New Roman" panose="02020603050405020304" pitchFamily="18" charset="0"/>
                <a:sym typeface="+mn-ea"/>
              </a:rPr>
              <a:t> </a:t>
            </a:r>
            <a:r>
              <a:rPr lang="en-US" sz="3200" b="1" dirty="0" err="1">
                <a:gradFill>
                  <a:gsLst>
                    <a:gs pos="0">
                      <a:srgbClr val="7B32B2"/>
                    </a:gs>
                    <a:gs pos="100000">
                      <a:srgbClr val="401A5D"/>
                    </a:gs>
                  </a:gsLst>
                  <a:lin scaled="0"/>
                </a:gradFill>
                <a:latin typeface="Times New Roman" panose="02020603050405020304" pitchFamily="18" charset="0"/>
                <a:cs typeface="Times New Roman" panose="02020603050405020304" pitchFamily="18" charset="0"/>
                <a:sym typeface="+mn-ea"/>
              </a:rPr>
              <a:t>lời</a:t>
            </a:r>
            <a:r>
              <a:rPr lang="en-US" sz="3200" b="1" dirty="0">
                <a:gradFill>
                  <a:gsLst>
                    <a:gs pos="0">
                      <a:srgbClr val="7B32B2"/>
                    </a:gs>
                    <a:gs pos="100000">
                      <a:srgbClr val="401A5D"/>
                    </a:gs>
                  </a:gsLst>
                  <a:lin scaled="0"/>
                </a:gradFill>
                <a:latin typeface="Times New Roman" panose="02020603050405020304" pitchFamily="18" charset="0"/>
                <a:cs typeface="Times New Roman" panose="02020603050405020304" pitchFamily="18" charset="0"/>
                <a:sym typeface="+mn-ea"/>
              </a:rPr>
              <a:t> :</a:t>
            </a:r>
            <a:endParaRPr lang="en-US" sz="3200" dirty="0">
              <a:latin typeface="Times New Roman" panose="02020603050405020304" pitchFamily="18" charset="0"/>
              <a:cs typeface="Times New Roman" panose="02020603050405020304" pitchFamily="18" charset="0"/>
            </a:endParaRPr>
          </a:p>
        </p:txBody>
      </p:sp>
      <p:sp>
        <p:nvSpPr>
          <p:cNvPr id="5" name="Flowchart: Alternate Process 4"/>
          <p:cNvSpPr/>
          <p:nvPr/>
        </p:nvSpPr>
        <p:spPr>
          <a:xfrm>
            <a:off x="1518285" y="2677537"/>
            <a:ext cx="10235565" cy="2637155"/>
          </a:xfrm>
          <a:prstGeom prst="flowChartAlternateProcess">
            <a:avLst/>
          </a:prstGeom>
          <a:solidFill>
            <a:srgbClr val="FFC7E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0" indent="0" algn="just" eaLnBrk="1" hangingPunct="1">
              <a:spcBef>
                <a:spcPct val="0"/>
              </a:spcBef>
              <a:buNone/>
            </a:pPr>
            <a:r>
              <a:rPr lang="en-US" altLang="en-US" sz="3200" b="1" dirty="0">
                <a:solidFill>
                  <a:srgbClr val="0000FF"/>
                </a:solidFill>
                <a:latin typeface="Times New Roman" panose="02020603050405020304" pitchFamily="18" charset="0"/>
                <a:sym typeface="+mn-ea"/>
              </a:rPr>
              <a:t>Cô-li-a cố nhớ lại những việc thỉnh thoảng mới làm và kể ra cả những việc mình chưa bao giờ làm như giặt áo lót, áo sơ mi và quần. Cô-li-a viết một điều có thể trước đây bạn chưa nghĩ đến: “muốn giúp mẹ nhiều việc hơn, để mẹ đỡ vất vả.”</a:t>
            </a:r>
            <a:endParaRPr lang="en-US" sz="3200" dirty="0"/>
          </a:p>
        </p:txBody>
      </p:sp>
    </p:spTree>
    <p:custDataLst>
      <p:tags r:id="rId1"/>
    </p:custData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000" fill="hold">
                                          <p:stCondLst>
                                            <p:cond delay="0"/>
                                          </p:stCondLst>
                                        </p:cTn>
                                        <p:tgtEl>
                                          <p:spTgt spid="7"/>
                                        </p:tgtEl>
                                        <p:attrNameLst>
                                          <p:attrName>style.visibility</p:attrName>
                                        </p:attrNameLst>
                                      </p:cBhvr>
                                      <p:to>
                                        <p:strVal val="visible"/>
                                      </p:to>
                                    </p:set>
                                    <p:animEffect transition="in" filter="diamond(in)">
                                      <p:cBhvr>
                                        <p:cTn id="7" dur="1000"/>
                                        <p:tgtEl>
                                          <p:spTgt spid="7"/>
                                        </p:tgtEl>
                                      </p:cBhvr>
                                    </p:animEffect>
                                  </p:childTnLst>
                                </p:cTn>
                              </p:par>
                              <p:par>
                                <p:cTn id="8" presetID="4" presetClass="entr" presetSubtype="16" fill="hold" grpId="0" nodeType="withEffect">
                                  <p:stCondLst>
                                    <p:cond delay="0"/>
                                  </p:stCondLst>
                                  <p:childTnLst>
                                    <p:set>
                                      <p:cBhvr>
                                        <p:cTn id="9" dur="1000" fill="hold">
                                          <p:stCondLst>
                                            <p:cond delay="0"/>
                                          </p:stCondLst>
                                        </p:cTn>
                                        <p:tgtEl>
                                          <p:spTgt spid="5"/>
                                        </p:tgtEl>
                                        <p:attrNameLst>
                                          <p:attrName>style.visibility</p:attrName>
                                        </p:attrNameLst>
                                      </p:cBhvr>
                                      <p:to>
                                        <p:strVal val="visible"/>
                                      </p:to>
                                    </p:set>
                                    <p:animEffect transition="in" filter="box(in)">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3" descr="IMG_256"/>
          <p:cNvPicPr>
            <a:picLocks noGrp="1" noChangeAspect="1"/>
          </p:cNvPicPr>
          <p:nvPr>
            <p:ph sz="half" idx="2"/>
          </p:nvPr>
        </p:nvPicPr>
        <p:blipFill>
          <a:blip r:embed="rId3"/>
          <a:stretch>
            <a:fillRect/>
          </a:stretch>
        </p:blipFill>
        <p:spPr>
          <a:xfrm>
            <a:off x="0" y="0"/>
            <a:ext cx="12192635" cy="6858000"/>
          </a:xfrm>
          <a:prstGeom prst="rect">
            <a:avLst/>
          </a:prstGeom>
          <a:noFill/>
          <a:ln w="9525">
            <a:noFill/>
          </a:ln>
        </p:spPr>
      </p:pic>
      <p:sp>
        <p:nvSpPr>
          <p:cNvPr id="6" name="Flowchart: Alternate Process 5"/>
          <p:cNvSpPr/>
          <p:nvPr/>
        </p:nvSpPr>
        <p:spPr>
          <a:xfrm>
            <a:off x="745490" y="1310640"/>
            <a:ext cx="9143365" cy="2242457"/>
          </a:xfrm>
          <a:prstGeom prst="flowChartAlternateProcess">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sz="3200" b="1" dirty="0">
                <a:solidFill>
                  <a:srgbClr val="FF3300"/>
                </a:solidFill>
                <a:latin typeface="Times New Roman" panose="02020603050405020304" pitchFamily="18" charset="0"/>
                <a:sym typeface="+mn-ea"/>
              </a:rPr>
              <a:t>Câu 4. Vì sao khi mẹ bảo Cô-li-a đi giặt quần áo: </a:t>
            </a:r>
            <a:r>
              <a:rPr lang="en-US" altLang="en-US" sz="3200" b="1">
                <a:solidFill>
                  <a:srgbClr val="FF3300"/>
                </a:solidFill>
                <a:latin typeface="Times New Roman" panose="02020603050405020304" pitchFamily="18" charset="0"/>
                <a:sym typeface="+mn-ea"/>
              </a:rPr>
              <a:t>a</a:t>
            </a:r>
            <a:r>
              <a:rPr lang="en-US" altLang="en-US" sz="3200" b="1" smtClean="0">
                <a:solidFill>
                  <a:srgbClr val="FF3300"/>
                </a:solidFill>
                <a:latin typeface="Times New Roman" panose="02020603050405020304" pitchFamily="18" charset="0"/>
                <a:sym typeface="+mn-ea"/>
              </a:rPr>
              <a:t>. Lúc </a:t>
            </a:r>
            <a:r>
              <a:rPr lang="en-US" altLang="en-US" sz="3200" b="1" dirty="0">
                <a:solidFill>
                  <a:srgbClr val="FF3300"/>
                </a:solidFill>
                <a:latin typeface="Times New Roman" panose="02020603050405020304" pitchFamily="18" charset="0"/>
                <a:sym typeface="+mn-ea"/>
              </a:rPr>
              <a:t>đầu Cô-li-a ngạc </a:t>
            </a:r>
            <a:r>
              <a:rPr lang="en-US" altLang="en-US" sz="3200" b="1">
                <a:solidFill>
                  <a:srgbClr val="FF3300"/>
                </a:solidFill>
                <a:latin typeface="Times New Roman" panose="02020603050405020304" pitchFamily="18" charset="0"/>
                <a:sym typeface="+mn-ea"/>
              </a:rPr>
              <a:t>nhiên</a:t>
            </a:r>
            <a:r>
              <a:rPr lang="en-US" altLang="en-US" sz="3200" b="1" smtClean="0">
                <a:solidFill>
                  <a:srgbClr val="FF3300"/>
                </a:solidFill>
                <a:latin typeface="Times New Roman" panose="02020603050405020304" pitchFamily="18" charset="0"/>
                <a:sym typeface="+mn-ea"/>
              </a:rPr>
              <a:t>?</a:t>
            </a:r>
          </a:p>
          <a:p>
            <a:r>
              <a:rPr lang="en-US" altLang="en-US" sz="3200" b="1" smtClean="0">
                <a:solidFill>
                  <a:srgbClr val="FF3300"/>
                </a:solidFill>
                <a:latin typeface="Times New Roman" panose="02020603050405020304" pitchFamily="18" charset="0"/>
                <a:sym typeface="+mn-ea"/>
              </a:rPr>
              <a:t>                 b. Sau đó, bạn vui vẻ làm theo lời mẹ.</a:t>
            </a:r>
          </a:p>
          <a:p>
            <a:pPr algn="ctr"/>
            <a:endParaRPr lang="en-US" sz="3200" dirty="0"/>
          </a:p>
        </p:txBody>
      </p:sp>
    </p:spTree>
    <p:custDataLst>
      <p:tags r:id="rId1"/>
    </p:custData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3" descr="IMG_256"/>
          <p:cNvPicPr>
            <a:picLocks noGrp="1" noChangeAspect="1"/>
          </p:cNvPicPr>
          <p:nvPr>
            <p:ph sz="half" idx="2"/>
          </p:nvPr>
        </p:nvPicPr>
        <p:blipFill>
          <a:blip r:embed="rId2"/>
          <a:stretch>
            <a:fillRect/>
          </a:stretch>
        </p:blipFill>
        <p:spPr>
          <a:xfrm>
            <a:off x="0" y="0"/>
            <a:ext cx="12192635" cy="6858000"/>
          </a:xfrm>
          <a:prstGeom prst="rect">
            <a:avLst/>
          </a:prstGeom>
          <a:noFill/>
          <a:ln w="9525">
            <a:noFill/>
          </a:ln>
        </p:spPr>
      </p:pic>
      <p:sp>
        <p:nvSpPr>
          <p:cNvPr id="4" name="Text Box 3"/>
          <p:cNvSpPr txBox="1"/>
          <p:nvPr/>
        </p:nvSpPr>
        <p:spPr>
          <a:xfrm>
            <a:off x="264795" y="1443841"/>
            <a:ext cx="11662410" cy="3416320"/>
          </a:xfrm>
          <a:prstGeom prst="rect">
            <a:avLst/>
          </a:prstGeom>
          <a:noFill/>
        </p:spPr>
        <p:txBody>
          <a:bodyPr wrap="square" rtlCol="0" anchor="t">
            <a:spAutoFit/>
          </a:bodyPr>
          <a:lstStyle/>
          <a:p>
            <a:pPr algn="just"/>
            <a:r>
              <a:rPr lang="en-US" sz="3200" dirty="0">
                <a:solidFill>
                  <a:schemeClr val="tx1"/>
                </a:solidFill>
                <a:sym typeface="+mn-ea"/>
              </a:rPr>
              <a:t>   </a:t>
            </a:r>
            <a:r>
              <a:rPr lang="en-US" sz="3600" dirty="0">
                <a:solidFill>
                  <a:schemeClr val="tx1"/>
                </a:solidFill>
                <a:latin typeface="Times New Roman" panose="02020603050405020304" pitchFamily="18" charset="0"/>
                <a:cs typeface="Times New Roman" panose="02020603050405020304" pitchFamily="18" charset="0"/>
                <a:sym typeface="+mn-ea"/>
              </a:rPr>
              <a:t>4. </a:t>
            </a:r>
            <a:r>
              <a:rPr lang="en-US" sz="3600" dirty="0" err="1">
                <a:latin typeface="Times New Roman" panose="02020603050405020304" pitchFamily="18" charset="0"/>
                <a:cs typeface="Times New Roman" panose="02020603050405020304" pitchFamily="18" charset="0"/>
                <a:sym typeface="+mn-ea"/>
              </a:rPr>
              <a:t>Mấy</a:t>
            </a:r>
            <a:r>
              <a:rPr lang="en-US" sz="3600" dirty="0">
                <a:latin typeface="Times New Roman" panose="02020603050405020304" pitchFamily="18" charset="0"/>
                <a:cs typeface="Times New Roman" panose="02020603050405020304" pitchFamily="18" charset="0"/>
                <a:sym typeface="+mn-ea"/>
              </a:rPr>
              <a:t> </a:t>
            </a:r>
            <a:r>
              <a:rPr lang="en-US" sz="3600" dirty="0" err="1">
                <a:latin typeface="Times New Roman" panose="02020603050405020304" pitchFamily="18" charset="0"/>
                <a:cs typeface="Times New Roman" panose="02020603050405020304" pitchFamily="18" charset="0"/>
                <a:sym typeface="+mn-ea"/>
              </a:rPr>
              <a:t>hôm</a:t>
            </a:r>
            <a:r>
              <a:rPr lang="en-US" sz="3600" dirty="0">
                <a:latin typeface="Times New Roman" panose="02020603050405020304" pitchFamily="18" charset="0"/>
                <a:cs typeface="Times New Roman" panose="02020603050405020304" pitchFamily="18" charset="0"/>
                <a:sym typeface="+mn-ea"/>
              </a:rPr>
              <a:t> </a:t>
            </a:r>
            <a:r>
              <a:rPr lang="en-US" sz="3600" dirty="0" err="1">
                <a:latin typeface="Times New Roman" panose="02020603050405020304" pitchFamily="18" charset="0"/>
                <a:cs typeface="Times New Roman" panose="02020603050405020304" pitchFamily="18" charset="0"/>
                <a:sym typeface="+mn-ea"/>
              </a:rPr>
              <a:t>sau</a:t>
            </a:r>
            <a:r>
              <a:rPr lang="en-US" sz="3600" dirty="0">
                <a:latin typeface="Times New Roman" panose="02020603050405020304" pitchFamily="18" charset="0"/>
                <a:cs typeface="Times New Roman" panose="02020603050405020304" pitchFamily="18" charset="0"/>
                <a:sym typeface="+mn-ea"/>
              </a:rPr>
              <a:t>, </a:t>
            </a:r>
            <a:r>
              <a:rPr lang="en-US" sz="3600" dirty="0" err="1">
                <a:latin typeface="Times New Roman" panose="02020603050405020304" pitchFamily="18" charset="0"/>
                <a:cs typeface="Times New Roman" panose="02020603050405020304" pitchFamily="18" charset="0"/>
                <a:sym typeface="+mn-ea"/>
              </a:rPr>
              <a:t>sáng</a:t>
            </a:r>
            <a:r>
              <a:rPr lang="en-US" sz="3600" dirty="0">
                <a:latin typeface="Times New Roman" panose="02020603050405020304" pitchFamily="18" charset="0"/>
                <a:cs typeface="Times New Roman" panose="02020603050405020304" pitchFamily="18" charset="0"/>
                <a:sym typeface="+mn-ea"/>
              </a:rPr>
              <a:t> </a:t>
            </a:r>
            <a:r>
              <a:rPr lang="en-US" sz="3600" dirty="0" err="1">
                <a:latin typeface="Times New Roman" panose="02020603050405020304" pitchFamily="18" charset="0"/>
                <a:cs typeface="Times New Roman" panose="02020603050405020304" pitchFamily="18" charset="0"/>
                <a:sym typeface="+mn-ea"/>
              </a:rPr>
              <a:t>chủ</a:t>
            </a:r>
            <a:r>
              <a:rPr lang="en-US" sz="3600" dirty="0">
                <a:latin typeface="Times New Roman" panose="02020603050405020304" pitchFamily="18" charset="0"/>
                <a:cs typeface="Times New Roman" panose="02020603050405020304" pitchFamily="18" charset="0"/>
                <a:sym typeface="+mn-ea"/>
              </a:rPr>
              <a:t> </a:t>
            </a:r>
            <a:r>
              <a:rPr lang="en-US" sz="3600" dirty="0" err="1">
                <a:latin typeface="Times New Roman" panose="02020603050405020304" pitchFamily="18" charset="0"/>
                <a:cs typeface="Times New Roman" panose="02020603050405020304" pitchFamily="18" charset="0"/>
                <a:sym typeface="+mn-ea"/>
              </a:rPr>
              <a:t>nhật</a:t>
            </a:r>
            <a:r>
              <a:rPr lang="en-US" sz="3600" dirty="0">
                <a:latin typeface="Times New Roman" panose="02020603050405020304" pitchFamily="18" charset="0"/>
                <a:cs typeface="Times New Roman" panose="02020603050405020304" pitchFamily="18" charset="0"/>
                <a:sym typeface="+mn-ea"/>
              </a:rPr>
              <a:t>, </a:t>
            </a:r>
            <a:r>
              <a:rPr lang="en-US" sz="3600" dirty="0" err="1">
                <a:latin typeface="Times New Roman" panose="02020603050405020304" pitchFamily="18" charset="0"/>
                <a:cs typeface="Times New Roman" panose="02020603050405020304" pitchFamily="18" charset="0"/>
                <a:sym typeface="+mn-ea"/>
              </a:rPr>
              <a:t>mẹ</a:t>
            </a:r>
            <a:r>
              <a:rPr lang="en-US" sz="3600" dirty="0">
                <a:latin typeface="Times New Roman" panose="02020603050405020304" pitchFamily="18" charset="0"/>
                <a:cs typeface="Times New Roman" panose="02020603050405020304" pitchFamily="18" charset="0"/>
                <a:sym typeface="+mn-ea"/>
              </a:rPr>
              <a:t> </a:t>
            </a:r>
            <a:r>
              <a:rPr lang="en-US" sz="3600" dirty="0" err="1">
                <a:latin typeface="Times New Roman" panose="02020603050405020304" pitchFamily="18" charset="0"/>
                <a:cs typeface="Times New Roman" panose="02020603050405020304" pitchFamily="18" charset="0"/>
                <a:sym typeface="+mn-ea"/>
              </a:rPr>
              <a:t>bảo</a:t>
            </a:r>
            <a:r>
              <a:rPr lang="en-US" sz="3600" dirty="0">
                <a:latin typeface="Times New Roman" panose="02020603050405020304" pitchFamily="18" charset="0"/>
                <a:cs typeface="Times New Roman" panose="02020603050405020304" pitchFamily="18" charset="0"/>
                <a:sym typeface="+mn-ea"/>
              </a:rPr>
              <a:t> </a:t>
            </a:r>
            <a:r>
              <a:rPr lang="en-US" sz="3600" dirty="0" err="1">
                <a:latin typeface="Times New Roman" panose="02020603050405020304" pitchFamily="18" charset="0"/>
                <a:cs typeface="Times New Roman" panose="02020603050405020304" pitchFamily="18" charset="0"/>
                <a:sym typeface="+mn-ea"/>
              </a:rPr>
              <a:t>tôi</a:t>
            </a:r>
            <a:r>
              <a:rPr lang="en-US" sz="3600" dirty="0">
                <a:latin typeface="Times New Roman" panose="02020603050405020304" pitchFamily="18" charset="0"/>
                <a:cs typeface="Times New Roman" panose="02020603050405020304" pitchFamily="18" charset="0"/>
                <a:sym typeface="+mn-ea"/>
              </a:rPr>
              <a:t>:</a:t>
            </a:r>
            <a:endParaRPr lang="en-US" sz="3600" dirty="0">
              <a:latin typeface="Times New Roman" panose="02020603050405020304" pitchFamily="18" charset="0"/>
              <a:cs typeface="Times New Roman" panose="02020603050405020304" pitchFamily="18" charset="0"/>
            </a:endParaRPr>
          </a:p>
          <a:p>
            <a:pPr algn="just"/>
            <a:r>
              <a:rPr lang="en-US" sz="3600" dirty="0">
                <a:latin typeface="Times New Roman" panose="02020603050405020304" pitchFamily="18" charset="0"/>
                <a:cs typeface="Times New Roman" panose="02020603050405020304" pitchFamily="18" charset="0"/>
                <a:sym typeface="+mn-ea"/>
              </a:rPr>
              <a:t>    -  </a:t>
            </a:r>
            <a:r>
              <a:rPr lang="en-US" sz="3600" dirty="0" err="1">
                <a:latin typeface="Times New Roman" panose="02020603050405020304" pitchFamily="18" charset="0"/>
                <a:cs typeface="Times New Roman" panose="02020603050405020304" pitchFamily="18" charset="0"/>
                <a:sym typeface="+mn-ea"/>
              </a:rPr>
              <a:t>Cô</a:t>
            </a:r>
            <a:r>
              <a:rPr lang="en-US" sz="3600" dirty="0">
                <a:latin typeface="Times New Roman" panose="02020603050405020304" pitchFamily="18" charset="0"/>
                <a:cs typeface="Times New Roman" panose="02020603050405020304" pitchFamily="18" charset="0"/>
                <a:sym typeface="+mn-ea"/>
              </a:rPr>
              <a:t>-li-a </a:t>
            </a:r>
            <a:r>
              <a:rPr lang="en-US" sz="3600" dirty="0" err="1">
                <a:latin typeface="Times New Roman" panose="02020603050405020304" pitchFamily="18" charset="0"/>
                <a:cs typeface="Times New Roman" panose="02020603050405020304" pitchFamily="18" charset="0"/>
                <a:sym typeface="+mn-ea"/>
              </a:rPr>
              <a:t>này</a:t>
            </a:r>
            <a:r>
              <a:rPr lang="en-US" sz="3600" dirty="0">
                <a:latin typeface="Times New Roman" panose="02020603050405020304" pitchFamily="18" charset="0"/>
                <a:cs typeface="Times New Roman" panose="02020603050405020304" pitchFamily="18" charset="0"/>
                <a:sym typeface="+mn-ea"/>
              </a:rPr>
              <a:t> ! </a:t>
            </a:r>
            <a:r>
              <a:rPr lang="en-US" sz="3600" dirty="0" err="1">
                <a:latin typeface="Times New Roman" panose="02020603050405020304" pitchFamily="18" charset="0"/>
                <a:cs typeface="Times New Roman" panose="02020603050405020304" pitchFamily="18" charset="0"/>
                <a:sym typeface="+mn-ea"/>
              </a:rPr>
              <a:t>Hôm</a:t>
            </a:r>
            <a:r>
              <a:rPr lang="en-US" sz="3600" dirty="0">
                <a:latin typeface="Times New Roman" panose="02020603050405020304" pitchFamily="18" charset="0"/>
                <a:cs typeface="Times New Roman" panose="02020603050405020304" pitchFamily="18" charset="0"/>
                <a:sym typeface="+mn-ea"/>
              </a:rPr>
              <a:t> nay con </a:t>
            </a:r>
            <a:r>
              <a:rPr lang="en-US" sz="3600" dirty="0" err="1">
                <a:latin typeface="Times New Roman" panose="02020603050405020304" pitchFamily="18" charset="0"/>
                <a:cs typeface="Times New Roman" panose="02020603050405020304" pitchFamily="18" charset="0"/>
                <a:sym typeface="+mn-ea"/>
              </a:rPr>
              <a:t>giặt</a:t>
            </a:r>
            <a:r>
              <a:rPr lang="en-US" sz="3600" dirty="0">
                <a:latin typeface="Times New Roman" panose="02020603050405020304" pitchFamily="18" charset="0"/>
                <a:cs typeface="Times New Roman" panose="02020603050405020304" pitchFamily="18" charset="0"/>
                <a:sym typeface="+mn-ea"/>
              </a:rPr>
              <a:t> </a:t>
            </a:r>
            <a:r>
              <a:rPr lang="en-US" sz="3600" dirty="0" err="1">
                <a:latin typeface="Times New Roman" panose="02020603050405020304" pitchFamily="18" charset="0"/>
                <a:cs typeface="Times New Roman" panose="02020603050405020304" pitchFamily="18" charset="0"/>
                <a:sym typeface="+mn-ea"/>
              </a:rPr>
              <a:t>áo</a:t>
            </a:r>
            <a:r>
              <a:rPr lang="en-US" sz="3600" dirty="0">
                <a:latin typeface="Times New Roman" panose="02020603050405020304" pitchFamily="18" charset="0"/>
                <a:cs typeface="Times New Roman" panose="02020603050405020304" pitchFamily="18" charset="0"/>
                <a:sym typeface="+mn-ea"/>
              </a:rPr>
              <a:t> </a:t>
            </a:r>
            <a:r>
              <a:rPr lang="en-US" sz="3600" dirty="0" err="1">
                <a:latin typeface="Times New Roman" panose="02020603050405020304" pitchFamily="18" charset="0"/>
                <a:cs typeface="Times New Roman" panose="02020603050405020304" pitchFamily="18" charset="0"/>
                <a:sym typeface="+mn-ea"/>
              </a:rPr>
              <a:t>sơ</a:t>
            </a:r>
            <a:r>
              <a:rPr lang="en-US" sz="3600" dirty="0">
                <a:latin typeface="Times New Roman" panose="02020603050405020304" pitchFamily="18" charset="0"/>
                <a:cs typeface="Times New Roman" panose="02020603050405020304" pitchFamily="18" charset="0"/>
                <a:sym typeface="+mn-ea"/>
              </a:rPr>
              <a:t> mi </a:t>
            </a:r>
            <a:r>
              <a:rPr lang="en-US" sz="3600" dirty="0" err="1">
                <a:latin typeface="Times New Roman" panose="02020603050405020304" pitchFamily="18" charset="0"/>
                <a:cs typeface="Times New Roman" panose="02020603050405020304" pitchFamily="18" charset="0"/>
                <a:sym typeface="+mn-ea"/>
              </a:rPr>
              <a:t>và</a:t>
            </a:r>
            <a:r>
              <a:rPr lang="en-US" sz="3600" dirty="0">
                <a:latin typeface="Times New Roman" panose="02020603050405020304" pitchFamily="18" charset="0"/>
                <a:cs typeface="Times New Roman" panose="02020603050405020304" pitchFamily="18" charset="0"/>
                <a:sym typeface="+mn-ea"/>
              </a:rPr>
              <a:t> </a:t>
            </a:r>
            <a:r>
              <a:rPr lang="en-US" sz="3600" dirty="0" err="1">
                <a:latin typeface="Times New Roman" panose="02020603050405020304" pitchFamily="18" charset="0"/>
                <a:cs typeface="Times New Roman" panose="02020603050405020304" pitchFamily="18" charset="0"/>
                <a:sym typeface="+mn-ea"/>
              </a:rPr>
              <a:t>quần</a:t>
            </a:r>
            <a:r>
              <a:rPr lang="en-US" sz="3600" dirty="0">
                <a:latin typeface="Times New Roman" panose="02020603050405020304" pitchFamily="18" charset="0"/>
                <a:cs typeface="Times New Roman" panose="02020603050405020304" pitchFamily="18" charset="0"/>
                <a:sym typeface="+mn-ea"/>
              </a:rPr>
              <a:t> </a:t>
            </a:r>
            <a:r>
              <a:rPr lang="en-US" sz="3600" dirty="0" err="1">
                <a:latin typeface="Times New Roman" panose="02020603050405020304" pitchFamily="18" charset="0"/>
                <a:cs typeface="Times New Roman" panose="02020603050405020304" pitchFamily="18" charset="0"/>
                <a:sym typeface="+mn-ea"/>
              </a:rPr>
              <a:t>lót</a:t>
            </a:r>
            <a:r>
              <a:rPr lang="en-US" sz="3600" dirty="0">
                <a:latin typeface="Times New Roman" panose="02020603050405020304" pitchFamily="18" charset="0"/>
                <a:cs typeface="Times New Roman" panose="02020603050405020304" pitchFamily="18" charset="0"/>
                <a:sym typeface="+mn-ea"/>
              </a:rPr>
              <a:t> </a:t>
            </a:r>
            <a:r>
              <a:rPr lang="en-US" sz="3600" dirty="0" err="1">
                <a:latin typeface="Times New Roman" panose="02020603050405020304" pitchFamily="18" charset="0"/>
                <a:cs typeface="Times New Roman" panose="02020603050405020304" pitchFamily="18" charset="0"/>
                <a:sym typeface="+mn-ea"/>
              </a:rPr>
              <a:t>đi</a:t>
            </a:r>
            <a:r>
              <a:rPr lang="en-US" sz="3600" dirty="0">
                <a:latin typeface="Times New Roman" panose="02020603050405020304" pitchFamily="18" charset="0"/>
                <a:cs typeface="Times New Roman" panose="02020603050405020304" pitchFamily="18" charset="0"/>
                <a:sym typeface="+mn-ea"/>
              </a:rPr>
              <a:t> </a:t>
            </a:r>
            <a:r>
              <a:rPr lang="en-US" sz="3600" dirty="0" err="1">
                <a:latin typeface="Times New Roman" panose="02020603050405020304" pitchFamily="18" charset="0"/>
                <a:cs typeface="Times New Roman" panose="02020603050405020304" pitchFamily="18" charset="0"/>
                <a:sym typeface="+mn-ea"/>
              </a:rPr>
              <a:t>nhé</a:t>
            </a:r>
            <a:r>
              <a:rPr lang="en-US" sz="3600" dirty="0">
                <a:latin typeface="Times New Roman" panose="02020603050405020304" pitchFamily="18" charset="0"/>
                <a:cs typeface="Times New Roman" panose="02020603050405020304" pitchFamily="18" charset="0"/>
                <a:sym typeface="+mn-ea"/>
              </a:rPr>
              <a:t>!</a:t>
            </a:r>
            <a:endParaRPr lang="en-US" sz="3600" dirty="0">
              <a:latin typeface="Times New Roman" panose="02020603050405020304" pitchFamily="18" charset="0"/>
              <a:cs typeface="Times New Roman" panose="02020603050405020304" pitchFamily="18" charset="0"/>
            </a:endParaRPr>
          </a:p>
          <a:p>
            <a:pPr algn="just"/>
            <a:r>
              <a:rPr lang="en-US" sz="3600" dirty="0">
                <a:latin typeface="Times New Roman" panose="02020603050405020304" pitchFamily="18" charset="0"/>
                <a:cs typeface="Times New Roman" panose="02020603050405020304" pitchFamily="18" charset="0"/>
                <a:sym typeface="+mn-ea"/>
              </a:rPr>
              <a:t>   </a:t>
            </a:r>
            <a:r>
              <a:rPr lang="en-US" sz="3600" dirty="0" err="1">
                <a:latin typeface="Times New Roman" panose="02020603050405020304" pitchFamily="18" charset="0"/>
                <a:cs typeface="Times New Roman" panose="02020603050405020304" pitchFamily="18" charset="0"/>
                <a:sym typeface="+mn-ea"/>
              </a:rPr>
              <a:t>Tôi</a:t>
            </a:r>
            <a:r>
              <a:rPr lang="en-US" sz="3600" dirty="0">
                <a:latin typeface="Times New Roman" panose="02020603050405020304" pitchFamily="18" charset="0"/>
                <a:cs typeface="Times New Roman" panose="02020603050405020304" pitchFamily="18" charset="0"/>
                <a:sym typeface="+mn-ea"/>
              </a:rPr>
              <a:t> </a:t>
            </a:r>
            <a:r>
              <a:rPr lang="en-US" sz="3600" dirty="0" err="1">
                <a:latin typeface="Times New Roman" panose="02020603050405020304" pitchFamily="18" charset="0"/>
                <a:cs typeface="Times New Roman" panose="02020603050405020304" pitchFamily="18" charset="0"/>
                <a:sym typeface="+mn-ea"/>
              </a:rPr>
              <a:t>tròn</a:t>
            </a:r>
            <a:r>
              <a:rPr lang="en-US" sz="3600" dirty="0">
                <a:latin typeface="Times New Roman" panose="02020603050405020304" pitchFamily="18" charset="0"/>
                <a:cs typeface="Times New Roman" panose="02020603050405020304" pitchFamily="18" charset="0"/>
                <a:sym typeface="+mn-ea"/>
              </a:rPr>
              <a:t> </a:t>
            </a:r>
            <a:r>
              <a:rPr lang="en-US" sz="3600" dirty="0" err="1">
                <a:latin typeface="Times New Roman" panose="02020603050405020304" pitchFamily="18" charset="0"/>
                <a:cs typeface="Times New Roman" panose="02020603050405020304" pitchFamily="18" charset="0"/>
                <a:sym typeface="+mn-ea"/>
              </a:rPr>
              <a:t>xoe</a:t>
            </a:r>
            <a:r>
              <a:rPr lang="en-US" sz="3600" dirty="0">
                <a:latin typeface="Times New Roman" panose="02020603050405020304" pitchFamily="18" charset="0"/>
                <a:cs typeface="Times New Roman" panose="02020603050405020304" pitchFamily="18" charset="0"/>
                <a:sym typeface="+mn-ea"/>
              </a:rPr>
              <a:t> </a:t>
            </a:r>
            <a:r>
              <a:rPr lang="en-US" sz="3600" dirty="0" err="1">
                <a:latin typeface="Times New Roman" panose="02020603050405020304" pitchFamily="18" charset="0"/>
                <a:cs typeface="Times New Roman" panose="02020603050405020304" pitchFamily="18" charset="0"/>
                <a:sym typeface="+mn-ea"/>
              </a:rPr>
              <a:t>mắt</a:t>
            </a:r>
            <a:r>
              <a:rPr lang="en-US" sz="3600" dirty="0">
                <a:latin typeface="Times New Roman" panose="02020603050405020304" pitchFamily="18" charset="0"/>
                <a:cs typeface="Times New Roman" panose="02020603050405020304" pitchFamily="18" charset="0"/>
                <a:sym typeface="+mn-ea"/>
              </a:rPr>
              <a:t>. </a:t>
            </a:r>
            <a:r>
              <a:rPr lang="en-US" sz="3600" dirty="0" err="1">
                <a:latin typeface="Times New Roman" panose="02020603050405020304" pitchFamily="18" charset="0"/>
                <a:cs typeface="Times New Roman" panose="02020603050405020304" pitchFamily="18" charset="0"/>
                <a:sym typeface="+mn-ea"/>
              </a:rPr>
              <a:t>Nhưng</a:t>
            </a:r>
            <a:r>
              <a:rPr lang="en-US" sz="3600" dirty="0">
                <a:latin typeface="Times New Roman" panose="02020603050405020304" pitchFamily="18" charset="0"/>
                <a:cs typeface="Times New Roman" panose="02020603050405020304" pitchFamily="18" charset="0"/>
                <a:sym typeface="+mn-ea"/>
              </a:rPr>
              <a:t> </a:t>
            </a:r>
            <a:r>
              <a:rPr lang="en-US" sz="3600" dirty="0" err="1">
                <a:latin typeface="Times New Roman" panose="02020603050405020304" pitchFamily="18" charset="0"/>
                <a:cs typeface="Times New Roman" panose="02020603050405020304" pitchFamily="18" charset="0"/>
                <a:sym typeface="+mn-ea"/>
              </a:rPr>
              <a:t>rồi</a:t>
            </a:r>
            <a:r>
              <a:rPr lang="en-US" sz="3600" dirty="0">
                <a:latin typeface="Times New Roman" panose="02020603050405020304" pitchFamily="18" charset="0"/>
                <a:cs typeface="Times New Roman" panose="02020603050405020304" pitchFamily="18" charset="0"/>
                <a:sym typeface="+mn-ea"/>
              </a:rPr>
              <a:t> </a:t>
            </a:r>
            <a:r>
              <a:rPr lang="en-US" sz="3600" dirty="0" err="1">
                <a:latin typeface="Times New Roman" panose="02020603050405020304" pitchFamily="18" charset="0"/>
                <a:cs typeface="Times New Roman" panose="02020603050405020304" pitchFamily="18" charset="0"/>
                <a:sym typeface="+mn-ea"/>
              </a:rPr>
              <a:t>tôi</a:t>
            </a:r>
            <a:r>
              <a:rPr lang="en-US" sz="3600" dirty="0">
                <a:latin typeface="Times New Roman" panose="02020603050405020304" pitchFamily="18" charset="0"/>
                <a:cs typeface="Times New Roman" panose="02020603050405020304" pitchFamily="18" charset="0"/>
                <a:sym typeface="+mn-ea"/>
              </a:rPr>
              <a:t> </a:t>
            </a:r>
            <a:r>
              <a:rPr lang="en-US" sz="3600" dirty="0" err="1">
                <a:latin typeface="Times New Roman" panose="02020603050405020304" pitchFamily="18" charset="0"/>
                <a:cs typeface="Times New Roman" panose="02020603050405020304" pitchFamily="18" charset="0"/>
                <a:sym typeface="+mn-ea"/>
              </a:rPr>
              <a:t>vui</a:t>
            </a:r>
            <a:r>
              <a:rPr lang="en-US" sz="3600" dirty="0">
                <a:latin typeface="Times New Roman" panose="02020603050405020304" pitchFamily="18" charset="0"/>
                <a:cs typeface="Times New Roman" panose="02020603050405020304" pitchFamily="18" charset="0"/>
                <a:sym typeface="+mn-ea"/>
              </a:rPr>
              <a:t> </a:t>
            </a:r>
            <a:r>
              <a:rPr lang="en-US" sz="3600" dirty="0" err="1">
                <a:latin typeface="Times New Roman" panose="02020603050405020304" pitchFamily="18" charset="0"/>
                <a:cs typeface="Times New Roman" panose="02020603050405020304" pitchFamily="18" charset="0"/>
                <a:sym typeface="+mn-ea"/>
              </a:rPr>
              <a:t>vẻ</a:t>
            </a:r>
            <a:r>
              <a:rPr lang="en-US" sz="3600" dirty="0">
                <a:latin typeface="Times New Roman" panose="02020603050405020304" pitchFamily="18" charset="0"/>
                <a:cs typeface="Times New Roman" panose="02020603050405020304" pitchFamily="18" charset="0"/>
                <a:sym typeface="+mn-ea"/>
              </a:rPr>
              <a:t> </a:t>
            </a:r>
            <a:r>
              <a:rPr lang="en-US" sz="3600" dirty="0" err="1">
                <a:latin typeface="Times New Roman" panose="02020603050405020304" pitchFamily="18" charset="0"/>
                <a:cs typeface="Times New Roman" panose="02020603050405020304" pitchFamily="18" charset="0"/>
                <a:sym typeface="+mn-ea"/>
              </a:rPr>
              <a:t>nhận</a:t>
            </a:r>
            <a:r>
              <a:rPr lang="en-US" sz="3600" dirty="0">
                <a:latin typeface="Times New Roman" panose="02020603050405020304" pitchFamily="18" charset="0"/>
                <a:cs typeface="Times New Roman" panose="02020603050405020304" pitchFamily="18" charset="0"/>
                <a:sym typeface="+mn-ea"/>
              </a:rPr>
              <a:t> </a:t>
            </a:r>
            <a:r>
              <a:rPr lang="en-US" sz="3600" dirty="0" err="1">
                <a:latin typeface="Times New Roman" panose="02020603050405020304" pitchFamily="18" charset="0"/>
                <a:cs typeface="Times New Roman" panose="02020603050405020304" pitchFamily="18" charset="0"/>
                <a:sym typeface="+mn-ea"/>
              </a:rPr>
              <a:t>lời</a:t>
            </a:r>
            <a:r>
              <a:rPr lang="en-US" sz="3600" dirty="0">
                <a:latin typeface="Times New Roman" panose="02020603050405020304" pitchFamily="18" charset="0"/>
                <a:cs typeface="Times New Roman" panose="02020603050405020304" pitchFamily="18" charset="0"/>
                <a:sym typeface="+mn-ea"/>
              </a:rPr>
              <a:t>, </a:t>
            </a:r>
            <a:r>
              <a:rPr lang="en-US" sz="3600" dirty="0" err="1">
                <a:latin typeface="Times New Roman" panose="02020603050405020304" pitchFamily="18" charset="0"/>
                <a:cs typeface="Times New Roman" panose="02020603050405020304" pitchFamily="18" charset="0"/>
                <a:sym typeface="+mn-ea"/>
              </a:rPr>
              <a:t>vì</a:t>
            </a:r>
            <a:r>
              <a:rPr lang="en-US" sz="3600" dirty="0">
                <a:latin typeface="Times New Roman" panose="02020603050405020304" pitchFamily="18" charset="0"/>
                <a:cs typeface="Times New Roman" panose="02020603050405020304" pitchFamily="18" charset="0"/>
                <a:sym typeface="+mn-ea"/>
              </a:rPr>
              <a:t> </a:t>
            </a:r>
            <a:r>
              <a:rPr lang="en-US" sz="3600" dirty="0" err="1">
                <a:latin typeface="Times New Roman" panose="02020603050405020304" pitchFamily="18" charset="0"/>
                <a:cs typeface="Times New Roman" panose="02020603050405020304" pitchFamily="18" charset="0"/>
                <a:sym typeface="+mn-ea"/>
              </a:rPr>
              <a:t>đó</a:t>
            </a:r>
            <a:r>
              <a:rPr lang="en-US" sz="3600" dirty="0">
                <a:latin typeface="Times New Roman" panose="02020603050405020304" pitchFamily="18" charset="0"/>
                <a:cs typeface="Times New Roman" panose="02020603050405020304" pitchFamily="18" charset="0"/>
                <a:sym typeface="+mn-ea"/>
              </a:rPr>
              <a:t> </a:t>
            </a:r>
            <a:r>
              <a:rPr lang="en-US" sz="3600" dirty="0" err="1">
                <a:latin typeface="Times New Roman" panose="02020603050405020304" pitchFamily="18" charset="0"/>
                <a:cs typeface="Times New Roman" panose="02020603050405020304" pitchFamily="18" charset="0"/>
                <a:sym typeface="+mn-ea"/>
              </a:rPr>
              <a:t>là</a:t>
            </a:r>
            <a:r>
              <a:rPr lang="en-US" sz="3600" dirty="0">
                <a:latin typeface="Times New Roman" panose="02020603050405020304" pitchFamily="18" charset="0"/>
                <a:cs typeface="Times New Roman" panose="02020603050405020304" pitchFamily="18" charset="0"/>
                <a:sym typeface="+mn-ea"/>
              </a:rPr>
              <a:t> </a:t>
            </a:r>
            <a:r>
              <a:rPr lang="en-US" sz="3600" dirty="0" err="1">
                <a:latin typeface="Times New Roman" panose="02020603050405020304" pitchFamily="18" charset="0"/>
                <a:cs typeface="Times New Roman" panose="02020603050405020304" pitchFamily="18" charset="0"/>
                <a:sym typeface="+mn-ea"/>
              </a:rPr>
              <a:t>việc</a:t>
            </a:r>
            <a:r>
              <a:rPr lang="en-US" sz="3600" dirty="0">
                <a:latin typeface="Times New Roman" panose="02020603050405020304" pitchFamily="18" charset="0"/>
                <a:cs typeface="Times New Roman" panose="02020603050405020304" pitchFamily="18" charset="0"/>
                <a:sym typeface="+mn-ea"/>
              </a:rPr>
              <a:t> </a:t>
            </a:r>
            <a:r>
              <a:rPr lang="en-US" sz="3600" dirty="0" err="1">
                <a:latin typeface="Times New Roman" panose="02020603050405020304" pitchFamily="18" charset="0"/>
                <a:cs typeface="Times New Roman" panose="02020603050405020304" pitchFamily="18" charset="0"/>
                <a:sym typeface="+mn-ea"/>
              </a:rPr>
              <a:t>làm</a:t>
            </a:r>
            <a:r>
              <a:rPr lang="en-US" sz="3600" dirty="0">
                <a:latin typeface="Times New Roman" panose="02020603050405020304" pitchFamily="18" charset="0"/>
                <a:cs typeface="Times New Roman" panose="02020603050405020304" pitchFamily="18" charset="0"/>
                <a:sym typeface="+mn-ea"/>
              </a:rPr>
              <a:t> </a:t>
            </a:r>
            <a:r>
              <a:rPr lang="en-US" sz="3600" dirty="0" err="1">
                <a:latin typeface="Times New Roman" panose="02020603050405020304" pitchFamily="18" charset="0"/>
                <a:cs typeface="Times New Roman" panose="02020603050405020304" pitchFamily="18" charset="0"/>
                <a:sym typeface="+mn-ea"/>
              </a:rPr>
              <a:t>mà</a:t>
            </a:r>
            <a:r>
              <a:rPr lang="en-US" sz="3600" dirty="0">
                <a:latin typeface="Times New Roman" panose="02020603050405020304" pitchFamily="18" charset="0"/>
                <a:cs typeface="Times New Roman" panose="02020603050405020304" pitchFamily="18" charset="0"/>
                <a:sym typeface="+mn-ea"/>
              </a:rPr>
              <a:t> </a:t>
            </a:r>
            <a:r>
              <a:rPr lang="en-US" sz="3600" dirty="0" err="1">
                <a:latin typeface="Times New Roman" panose="02020603050405020304" pitchFamily="18" charset="0"/>
                <a:cs typeface="Times New Roman" panose="02020603050405020304" pitchFamily="18" charset="0"/>
                <a:sym typeface="+mn-ea"/>
              </a:rPr>
              <a:t>tôi</a:t>
            </a:r>
            <a:r>
              <a:rPr lang="en-US" sz="3600" dirty="0">
                <a:latin typeface="Times New Roman" panose="02020603050405020304" pitchFamily="18" charset="0"/>
                <a:cs typeface="Times New Roman" panose="02020603050405020304" pitchFamily="18" charset="0"/>
                <a:sym typeface="+mn-ea"/>
              </a:rPr>
              <a:t> </a:t>
            </a:r>
            <a:r>
              <a:rPr lang="en-US" sz="3600" dirty="0" err="1">
                <a:latin typeface="Times New Roman" panose="02020603050405020304" pitchFamily="18" charset="0"/>
                <a:cs typeface="Times New Roman" panose="02020603050405020304" pitchFamily="18" charset="0"/>
                <a:sym typeface="+mn-ea"/>
              </a:rPr>
              <a:t>đã</a:t>
            </a:r>
            <a:r>
              <a:rPr lang="en-US" sz="3600" dirty="0">
                <a:latin typeface="Times New Roman" panose="02020603050405020304" pitchFamily="18" charset="0"/>
                <a:cs typeface="Times New Roman" panose="02020603050405020304" pitchFamily="18" charset="0"/>
                <a:sym typeface="+mn-ea"/>
              </a:rPr>
              <a:t> </a:t>
            </a:r>
            <a:r>
              <a:rPr lang="en-US" sz="3600" dirty="0" err="1">
                <a:latin typeface="Times New Roman" panose="02020603050405020304" pitchFamily="18" charset="0"/>
                <a:cs typeface="Times New Roman" panose="02020603050405020304" pitchFamily="18" charset="0"/>
                <a:sym typeface="+mn-ea"/>
              </a:rPr>
              <a:t>nói</a:t>
            </a:r>
            <a:r>
              <a:rPr lang="en-US" sz="3600" dirty="0">
                <a:latin typeface="Times New Roman" panose="02020603050405020304" pitchFamily="18" charset="0"/>
                <a:cs typeface="Times New Roman" panose="02020603050405020304" pitchFamily="18" charset="0"/>
                <a:sym typeface="+mn-ea"/>
              </a:rPr>
              <a:t> </a:t>
            </a:r>
            <a:r>
              <a:rPr lang="en-US" sz="3600" dirty="0" err="1">
                <a:latin typeface="Times New Roman" panose="02020603050405020304" pitchFamily="18" charset="0"/>
                <a:cs typeface="Times New Roman" panose="02020603050405020304" pitchFamily="18" charset="0"/>
                <a:sym typeface="+mn-ea"/>
              </a:rPr>
              <a:t>trong</a:t>
            </a:r>
            <a:r>
              <a:rPr lang="en-US" sz="3600" dirty="0">
                <a:latin typeface="Times New Roman" panose="02020603050405020304" pitchFamily="18" charset="0"/>
                <a:cs typeface="Times New Roman" panose="02020603050405020304" pitchFamily="18" charset="0"/>
                <a:sym typeface="+mn-ea"/>
              </a:rPr>
              <a:t> </a:t>
            </a:r>
            <a:r>
              <a:rPr lang="en-US" sz="3600" dirty="0" err="1">
                <a:latin typeface="Times New Roman" panose="02020603050405020304" pitchFamily="18" charset="0"/>
                <a:cs typeface="Times New Roman" panose="02020603050405020304" pitchFamily="18" charset="0"/>
                <a:sym typeface="+mn-ea"/>
              </a:rPr>
              <a:t>bài</a:t>
            </a:r>
            <a:r>
              <a:rPr lang="en-US" sz="3600" dirty="0">
                <a:latin typeface="Times New Roman" panose="02020603050405020304" pitchFamily="18" charset="0"/>
                <a:cs typeface="Times New Roman" panose="02020603050405020304" pitchFamily="18" charset="0"/>
                <a:sym typeface="+mn-ea"/>
              </a:rPr>
              <a:t> </a:t>
            </a:r>
            <a:r>
              <a:rPr lang="en-US" sz="3600" dirty="0" err="1">
                <a:latin typeface="Times New Roman" panose="02020603050405020304" pitchFamily="18" charset="0"/>
                <a:cs typeface="Times New Roman" panose="02020603050405020304" pitchFamily="18" charset="0"/>
                <a:sym typeface="+mn-ea"/>
              </a:rPr>
              <a:t>tập</a:t>
            </a:r>
            <a:r>
              <a:rPr lang="en-US" sz="3600" dirty="0">
                <a:latin typeface="Times New Roman" panose="02020603050405020304" pitchFamily="18" charset="0"/>
                <a:cs typeface="Times New Roman" panose="02020603050405020304" pitchFamily="18" charset="0"/>
                <a:sym typeface="+mn-ea"/>
              </a:rPr>
              <a:t> </a:t>
            </a:r>
            <a:r>
              <a:rPr lang="en-US" sz="3600" dirty="0" err="1">
                <a:latin typeface="Times New Roman" panose="02020603050405020304" pitchFamily="18" charset="0"/>
                <a:cs typeface="Times New Roman" panose="02020603050405020304" pitchFamily="18" charset="0"/>
                <a:sym typeface="+mn-ea"/>
              </a:rPr>
              <a:t>làm</a:t>
            </a:r>
            <a:r>
              <a:rPr lang="en-US" sz="3600" dirty="0">
                <a:latin typeface="Times New Roman" panose="02020603050405020304" pitchFamily="18" charset="0"/>
                <a:cs typeface="Times New Roman" panose="02020603050405020304" pitchFamily="18" charset="0"/>
                <a:sym typeface="+mn-ea"/>
              </a:rPr>
              <a:t> </a:t>
            </a:r>
            <a:r>
              <a:rPr lang="en-US" sz="3600" dirty="0" err="1">
                <a:latin typeface="Times New Roman" panose="02020603050405020304" pitchFamily="18" charset="0"/>
                <a:cs typeface="Times New Roman" panose="02020603050405020304" pitchFamily="18" charset="0"/>
                <a:sym typeface="+mn-ea"/>
              </a:rPr>
              <a:t>văn</a:t>
            </a:r>
            <a:r>
              <a:rPr lang="en-US" sz="3600" dirty="0">
                <a:latin typeface="Times New Roman" panose="02020603050405020304" pitchFamily="18" charset="0"/>
                <a:cs typeface="Times New Roman" panose="02020603050405020304" pitchFamily="18" charset="0"/>
                <a:sym typeface="+mn-ea"/>
              </a:rPr>
              <a:t>.                         	</a:t>
            </a:r>
            <a:endParaRPr lang="en-US" sz="3600" dirty="0">
              <a:latin typeface="Times New Roman" panose="02020603050405020304" pitchFamily="18" charset="0"/>
              <a:cs typeface="Times New Roman" panose="02020603050405020304" pitchFamily="18" charset="0"/>
            </a:endParaRPr>
          </a:p>
          <a:p>
            <a:pPr algn="just"/>
            <a:r>
              <a:rPr lang="en-US" sz="3600" dirty="0">
                <a:latin typeface="Times New Roman" panose="02020603050405020304" pitchFamily="18" charset="0"/>
                <a:cs typeface="Times New Roman" panose="02020603050405020304" pitchFamily="18" charset="0"/>
                <a:sym typeface="+mn-ea"/>
              </a:rPr>
              <a:t>                                                                     </a:t>
            </a:r>
            <a:r>
              <a:rPr lang="en-US" sz="3600" dirty="0" err="1">
                <a:latin typeface="Times New Roman" panose="02020603050405020304" pitchFamily="18" charset="0"/>
                <a:cs typeface="Times New Roman" panose="02020603050405020304" pitchFamily="18" charset="0"/>
                <a:sym typeface="+mn-ea"/>
              </a:rPr>
              <a:t>Tiếng</a:t>
            </a:r>
            <a:r>
              <a:rPr lang="en-US" sz="3600" dirty="0">
                <a:latin typeface="Times New Roman" panose="02020603050405020304" pitchFamily="18" charset="0"/>
                <a:cs typeface="Times New Roman" panose="02020603050405020304" pitchFamily="18" charset="0"/>
                <a:sym typeface="+mn-ea"/>
              </a:rPr>
              <a:t> </a:t>
            </a:r>
            <a:r>
              <a:rPr lang="en-US" sz="3600" dirty="0" err="1">
                <a:latin typeface="Times New Roman" panose="02020603050405020304" pitchFamily="18" charset="0"/>
                <a:cs typeface="Times New Roman" panose="02020603050405020304" pitchFamily="18" charset="0"/>
                <a:sym typeface="+mn-ea"/>
              </a:rPr>
              <a:t>Việt</a:t>
            </a:r>
            <a:r>
              <a:rPr lang="en-US" sz="3600" dirty="0">
                <a:latin typeface="Times New Roman" panose="02020603050405020304" pitchFamily="18" charset="0"/>
                <a:cs typeface="Times New Roman" panose="02020603050405020304" pitchFamily="18" charset="0"/>
                <a:sym typeface="+mn-ea"/>
              </a:rPr>
              <a:t> 3, 1995</a:t>
            </a:r>
            <a:endParaRPr lang="en-US" sz="3600" dirty="0">
              <a:latin typeface="Times New Roman" panose="02020603050405020304" pitchFamily="18" charset="0"/>
              <a:cs typeface="Times New Roman" panose="02020603050405020304" pitchFamily="18" charset="0"/>
            </a:endParaRPr>
          </a:p>
        </p:txBody>
      </p:sp>
    </p:spTree>
  </p:cSld>
  <p:clrMapOvr>
    <a:masterClrMapping/>
  </p:clrMapOvr>
  <p:transition spd="slow">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3" descr="IMG_256"/>
          <p:cNvPicPr>
            <a:picLocks noGrp="1" noChangeAspect="1"/>
          </p:cNvPicPr>
          <p:nvPr>
            <p:ph sz="half" idx="2"/>
          </p:nvPr>
        </p:nvPicPr>
        <p:blipFill>
          <a:blip r:embed="rId3"/>
          <a:stretch>
            <a:fillRect/>
          </a:stretch>
        </p:blipFill>
        <p:spPr>
          <a:xfrm>
            <a:off x="0" y="0"/>
            <a:ext cx="12192635" cy="6858000"/>
          </a:xfrm>
          <a:prstGeom prst="rect">
            <a:avLst/>
          </a:prstGeom>
          <a:noFill/>
          <a:ln w="9525">
            <a:noFill/>
          </a:ln>
        </p:spPr>
      </p:pic>
      <p:sp>
        <p:nvSpPr>
          <p:cNvPr id="6" name="Flowchart: Alternate Process 5"/>
          <p:cNvSpPr/>
          <p:nvPr/>
        </p:nvSpPr>
        <p:spPr>
          <a:xfrm>
            <a:off x="205105" y="1591945"/>
            <a:ext cx="9143365" cy="977265"/>
          </a:xfrm>
          <a:prstGeom prst="flowChartAlternateProcess">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sz="3200" b="1" dirty="0">
                <a:solidFill>
                  <a:srgbClr val="FF3300"/>
                </a:solidFill>
                <a:latin typeface="Times New Roman" panose="02020603050405020304" pitchFamily="18" charset="0"/>
                <a:sym typeface="+mn-ea"/>
              </a:rPr>
              <a:t>Câu 4. Vì sao khi mẹ bảo Cô-li-a đi giặt quần áo:</a:t>
            </a:r>
          </a:p>
          <a:p>
            <a:pPr algn="ctr"/>
            <a:r>
              <a:rPr lang="en-US" altLang="en-US" sz="3200" b="1" dirty="0">
                <a:solidFill>
                  <a:srgbClr val="FF3300"/>
                </a:solidFill>
                <a:latin typeface="Times New Roman" panose="02020603050405020304" pitchFamily="18" charset="0"/>
                <a:sym typeface="+mn-ea"/>
              </a:rPr>
              <a:t>a. Lúc đầu Cô-li-a ngạc nhiên?</a:t>
            </a:r>
            <a:endParaRPr lang="en-US" sz="3200" dirty="0"/>
          </a:p>
        </p:txBody>
      </p:sp>
      <p:sp>
        <p:nvSpPr>
          <p:cNvPr id="4" name="Text Box 3"/>
          <p:cNvSpPr txBox="1"/>
          <p:nvPr/>
        </p:nvSpPr>
        <p:spPr>
          <a:xfrm>
            <a:off x="36174" y="2972494"/>
            <a:ext cx="1612942" cy="584775"/>
          </a:xfrm>
          <a:prstGeom prst="rect">
            <a:avLst/>
          </a:prstGeom>
          <a:noFill/>
        </p:spPr>
        <p:txBody>
          <a:bodyPr wrap="none" rtlCol="0" anchor="t">
            <a:spAutoFit/>
          </a:bodyPr>
          <a:lstStyle/>
          <a:p>
            <a:r>
              <a:rPr lang="en-US" sz="3200" b="1" dirty="0" err="1">
                <a:gradFill>
                  <a:gsLst>
                    <a:gs pos="0">
                      <a:srgbClr val="7B32B2"/>
                    </a:gs>
                    <a:gs pos="100000">
                      <a:srgbClr val="401A5D"/>
                    </a:gs>
                  </a:gsLst>
                  <a:lin scaled="0"/>
                </a:gradFill>
                <a:latin typeface="Times New Roman" panose="02020603050405020304" pitchFamily="18" charset="0"/>
                <a:cs typeface="Times New Roman" panose="02020603050405020304" pitchFamily="18" charset="0"/>
                <a:sym typeface="+mn-ea"/>
              </a:rPr>
              <a:t>Trả</a:t>
            </a:r>
            <a:r>
              <a:rPr lang="en-US" sz="3200" b="1" dirty="0">
                <a:gradFill>
                  <a:gsLst>
                    <a:gs pos="0">
                      <a:srgbClr val="7B32B2"/>
                    </a:gs>
                    <a:gs pos="100000">
                      <a:srgbClr val="401A5D"/>
                    </a:gs>
                  </a:gsLst>
                  <a:lin scaled="0"/>
                </a:gradFill>
                <a:latin typeface="Times New Roman" panose="02020603050405020304" pitchFamily="18" charset="0"/>
                <a:cs typeface="Times New Roman" panose="02020603050405020304" pitchFamily="18" charset="0"/>
                <a:sym typeface="+mn-ea"/>
              </a:rPr>
              <a:t> </a:t>
            </a:r>
            <a:r>
              <a:rPr lang="en-US" sz="3200" b="1" dirty="0" err="1">
                <a:gradFill>
                  <a:gsLst>
                    <a:gs pos="0">
                      <a:srgbClr val="7B32B2"/>
                    </a:gs>
                    <a:gs pos="100000">
                      <a:srgbClr val="401A5D"/>
                    </a:gs>
                  </a:gsLst>
                  <a:lin scaled="0"/>
                </a:gradFill>
                <a:latin typeface="Times New Roman" panose="02020603050405020304" pitchFamily="18" charset="0"/>
                <a:cs typeface="Times New Roman" panose="02020603050405020304" pitchFamily="18" charset="0"/>
                <a:sym typeface="+mn-ea"/>
              </a:rPr>
              <a:t>lời</a:t>
            </a:r>
            <a:r>
              <a:rPr lang="en-US" sz="3200" b="1" dirty="0">
                <a:gradFill>
                  <a:gsLst>
                    <a:gs pos="0">
                      <a:srgbClr val="7B32B2"/>
                    </a:gs>
                    <a:gs pos="100000">
                      <a:srgbClr val="401A5D"/>
                    </a:gs>
                  </a:gsLst>
                  <a:lin scaled="0"/>
                </a:gradFill>
                <a:latin typeface="Times New Roman" panose="02020603050405020304" pitchFamily="18" charset="0"/>
                <a:cs typeface="Times New Roman" panose="02020603050405020304" pitchFamily="18" charset="0"/>
                <a:sym typeface="+mn-ea"/>
              </a:rPr>
              <a:t> :</a:t>
            </a:r>
            <a:endParaRPr lang="en-US" sz="3200" dirty="0">
              <a:latin typeface="Times New Roman" panose="02020603050405020304" pitchFamily="18" charset="0"/>
              <a:cs typeface="Times New Roman" panose="02020603050405020304" pitchFamily="18" charset="0"/>
            </a:endParaRPr>
          </a:p>
        </p:txBody>
      </p:sp>
      <p:sp>
        <p:nvSpPr>
          <p:cNvPr id="7" name="Horizontal Scroll 6"/>
          <p:cNvSpPr/>
          <p:nvPr/>
        </p:nvSpPr>
        <p:spPr>
          <a:xfrm>
            <a:off x="1621790" y="2569210"/>
            <a:ext cx="9727565" cy="2312670"/>
          </a:xfrm>
          <a:prstGeom prst="horizontalScroll">
            <a:avLst/>
          </a:prstGeom>
          <a:solidFill>
            <a:srgbClr val="FFE0F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0" indent="0" algn="just" eaLnBrk="1" hangingPunct="1">
              <a:spcBef>
                <a:spcPct val="0"/>
              </a:spcBef>
              <a:buNone/>
            </a:pPr>
            <a:r>
              <a:rPr lang="en-US" altLang="en-US" sz="3200" b="1" dirty="0">
                <a:solidFill>
                  <a:srgbClr val="0000FF"/>
                </a:solidFill>
                <a:latin typeface="Times New Roman" panose="02020603050405020304" pitchFamily="18" charset="0"/>
                <a:sym typeface="+mn-ea"/>
              </a:rPr>
              <a:t>Cô-li-a ngạc nhiên vì chưa bao giờ phải giặt quần áo, đây là lần đầu mẹ bảo bạn làm việc này.</a:t>
            </a:r>
            <a:endParaRPr lang="en-US" sz="3200" dirty="0"/>
          </a:p>
        </p:txBody>
      </p:sp>
    </p:spTree>
    <p:custDataLst>
      <p:tags r:id="rId1"/>
    </p:custData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3" descr="IMG_256"/>
          <p:cNvPicPr>
            <a:picLocks noGrp="1" noChangeAspect="1"/>
          </p:cNvPicPr>
          <p:nvPr>
            <p:ph sz="half" idx="2"/>
          </p:nvPr>
        </p:nvPicPr>
        <p:blipFill>
          <a:blip r:embed="rId3"/>
          <a:stretch>
            <a:fillRect/>
          </a:stretch>
        </p:blipFill>
        <p:spPr>
          <a:xfrm>
            <a:off x="135890" y="0"/>
            <a:ext cx="12192635" cy="6858000"/>
          </a:xfrm>
          <a:prstGeom prst="rect">
            <a:avLst/>
          </a:prstGeom>
          <a:noFill/>
          <a:ln w="9525">
            <a:noFill/>
          </a:ln>
        </p:spPr>
      </p:pic>
      <p:sp>
        <p:nvSpPr>
          <p:cNvPr id="13317" name="Rectangle 5"/>
          <p:cNvSpPr/>
          <p:nvPr/>
        </p:nvSpPr>
        <p:spPr>
          <a:xfrm>
            <a:off x="2122805" y="4088765"/>
            <a:ext cx="8839200" cy="1676400"/>
          </a:xfrm>
          <a:prstGeom prst="rect">
            <a:avLst/>
          </a:prstGeom>
          <a:noFill/>
          <a:ln w="9525">
            <a:noFill/>
          </a:ln>
        </p:spPr>
        <p:txBody>
          <a:bodyPr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eaLnBrk="1" hangingPunct="1">
              <a:spcBef>
                <a:spcPct val="0"/>
              </a:spcBef>
              <a:buNone/>
            </a:pPr>
            <a:endParaRPr lang="en-US" altLang="en-US" sz="4000" b="1" dirty="0">
              <a:solidFill>
                <a:srgbClr val="0000FF"/>
              </a:solidFill>
              <a:latin typeface="Times New Roman" panose="02020603050405020304" pitchFamily="18" charset="0"/>
            </a:endParaRPr>
          </a:p>
        </p:txBody>
      </p:sp>
      <p:sp>
        <p:nvSpPr>
          <p:cNvPr id="6" name="Flowchart: Alternate Process 5"/>
          <p:cNvSpPr/>
          <p:nvPr/>
        </p:nvSpPr>
        <p:spPr>
          <a:xfrm>
            <a:off x="713105" y="970915"/>
            <a:ext cx="9370060" cy="977265"/>
          </a:xfrm>
          <a:prstGeom prst="flowChartAlternateProcess">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sz="3200" b="1" dirty="0">
                <a:solidFill>
                  <a:srgbClr val="FF3300"/>
                </a:solidFill>
                <a:latin typeface="Times New Roman" panose="02020603050405020304" pitchFamily="18" charset="0"/>
                <a:sym typeface="+mn-ea"/>
              </a:rPr>
              <a:t>Câu 4. b. </a:t>
            </a:r>
            <a:r>
              <a:rPr lang="en-US" altLang="en-US" sz="3200" b="1" dirty="0" err="1">
                <a:solidFill>
                  <a:srgbClr val="FF3300"/>
                </a:solidFill>
                <a:latin typeface="Times New Roman" panose="02020603050405020304" pitchFamily="18" charset="0"/>
                <a:sym typeface="+mn-ea"/>
              </a:rPr>
              <a:t>Vì</a:t>
            </a:r>
            <a:r>
              <a:rPr lang="en-US" altLang="en-US" sz="3200" b="1" dirty="0">
                <a:solidFill>
                  <a:srgbClr val="FF3300"/>
                </a:solidFill>
                <a:latin typeface="Times New Roman" panose="02020603050405020304" pitchFamily="18" charset="0"/>
                <a:sym typeface="+mn-ea"/>
              </a:rPr>
              <a:t> </a:t>
            </a:r>
            <a:r>
              <a:rPr lang="en-US" altLang="en-US" sz="3200" b="1" dirty="0" err="1">
                <a:solidFill>
                  <a:srgbClr val="FF3300"/>
                </a:solidFill>
                <a:latin typeface="Times New Roman" panose="02020603050405020304" pitchFamily="18" charset="0"/>
                <a:sym typeface="+mn-ea"/>
              </a:rPr>
              <a:t>sao</a:t>
            </a:r>
            <a:r>
              <a:rPr lang="en-US" altLang="en-US" sz="3200" b="1" dirty="0">
                <a:solidFill>
                  <a:srgbClr val="FF3300"/>
                </a:solidFill>
                <a:latin typeface="Times New Roman" panose="02020603050405020304" pitchFamily="18" charset="0"/>
                <a:sym typeface="+mn-ea"/>
              </a:rPr>
              <a:t>, bạn vui vẻ làm theo lời mẹ?</a:t>
            </a:r>
            <a:endParaRPr lang="en-US" sz="3200" dirty="0"/>
          </a:p>
        </p:txBody>
      </p:sp>
      <p:sp>
        <p:nvSpPr>
          <p:cNvPr id="5" name="Text Box 4"/>
          <p:cNvSpPr txBox="1"/>
          <p:nvPr/>
        </p:nvSpPr>
        <p:spPr>
          <a:xfrm>
            <a:off x="135890" y="2347595"/>
            <a:ext cx="1612942" cy="584775"/>
          </a:xfrm>
          <a:prstGeom prst="rect">
            <a:avLst/>
          </a:prstGeom>
          <a:noFill/>
        </p:spPr>
        <p:txBody>
          <a:bodyPr wrap="none" rtlCol="0" anchor="t">
            <a:spAutoFit/>
          </a:bodyPr>
          <a:lstStyle/>
          <a:p>
            <a:r>
              <a:rPr lang="en-US" sz="3200" b="1" dirty="0" err="1">
                <a:gradFill>
                  <a:gsLst>
                    <a:gs pos="0">
                      <a:srgbClr val="7B32B2"/>
                    </a:gs>
                    <a:gs pos="100000">
                      <a:srgbClr val="401A5D"/>
                    </a:gs>
                  </a:gsLst>
                  <a:lin scaled="0"/>
                </a:gradFill>
                <a:latin typeface="Times New Roman" panose="02020603050405020304" pitchFamily="18" charset="0"/>
                <a:cs typeface="Times New Roman" panose="02020603050405020304" pitchFamily="18" charset="0"/>
                <a:sym typeface="+mn-ea"/>
              </a:rPr>
              <a:t>Trả</a:t>
            </a:r>
            <a:r>
              <a:rPr lang="en-US" sz="3200" b="1" dirty="0">
                <a:gradFill>
                  <a:gsLst>
                    <a:gs pos="0">
                      <a:srgbClr val="7B32B2"/>
                    </a:gs>
                    <a:gs pos="100000">
                      <a:srgbClr val="401A5D"/>
                    </a:gs>
                  </a:gsLst>
                  <a:lin scaled="0"/>
                </a:gradFill>
                <a:latin typeface="Times New Roman" panose="02020603050405020304" pitchFamily="18" charset="0"/>
                <a:cs typeface="Times New Roman" panose="02020603050405020304" pitchFamily="18" charset="0"/>
                <a:sym typeface="+mn-ea"/>
              </a:rPr>
              <a:t> </a:t>
            </a:r>
            <a:r>
              <a:rPr lang="en-US" sz="3200" b="1" dirty="0" err="1">
                <a:gradFill>
                  <a:gsLst>
                    <a:gs pos="0">
                      <a:srgbClr val="7B32B2"/>
                    </a:gs>
                    <a:gs pos="100000">
                      <a:srgbClr val="401A5D"/>
                    </a:gs>
                  </a:gsLst>
                  <a:lin scaled="0"/>
                </a:gradFill>
                <a:latin typeface="Times New Roman" panose="02020603050405020304" pitchFamily="18" charset="0"/>
                <a:cs typeface="Times New Roman" panose="02020603050405020304" pitchFamily="18" charset="0"/>
                <a:sym typeface="+mn-ea"/>
              </a:rPr>
              <a:t>lời</a:t>
            </a:r>
            <a:r>
              <a:rPr lang="en-US" sz="3200" b="1" dirty="0">
                <a:gradFill>
                  <a:gsLst>
                    <a:gs pos="0">
                      <a:srgbClr val="7B32B2"/>
                    </a:gs>
                    <a:gs pos="100000">
                      <a:srgbClr val="401A5D"/>
                    </a:gs>
                  </a:gsLst>
                  <a:lin scaled="0"/>
                </a:gradFill>
                <a:latin typeface="Times New Roman" panose="02020603050405020304" pitchFamily="18" charset="0"/>
                <a:cs typeface="Times New Roman" panose="02020603050405020304" pitchFamily="18" charset="0"/>
                <a:sym typeface="+mn-ea"/>
              </a:rPr>
              <a:t> :</a:t>
            </a:r>
          </a:p>
        </p:txBody>
      </p:sp>
      <p:sp>
        <p:nvSpPr>
          <p:cNvPr id="7" name="Wave 6"/>
          <p:cNvSpPr/>
          <p:nvPr/>
        </p:nvSpPr>
        <p:spPr>
          <a:xfrm>
            <a:off x="1610995" y="2103755"/>
            <a:ext cx="9351010" cy="2962275"/>
          </a:xfrm>
          <a:prstGeom prst="wave">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0" indent="0" eaLnBrk="1" hangingPunct="1">
              <a:spcBef>
                <a:spcPct val="0"/>
              </a:spcBef>
              <a:buNone/>
            </a:pPr>
            <a:r>
              <a:rPr lang="en-US" altLang="en-US" sz="3600" b="1" dirty="0">
                <a:solidFill>
                  <a:srgbClr val="0000FF"/>
                </a:solidFill>
                <a:latin typeface="Times New Roman" panose="02020603050405020304" pitchFamily="18" charset="0"/>
                <a:sym typeface="+mn-ea"/>
              </a:rPr>
              <a:t>  Cô-li-a vui vẻ làm theo lời mẹ vì nhớ ra đó là     điều mà bạn đã nói trong bài tập làm văn.</a:t>
            </a:r>
            <a:endParaRPr lang="en-US" sz="3600" dirty="0"/>
          </a:p>
        </p:txBody>
      </p:sp>
    </p:spTree>
    <p:custDataLst>
      <p:tags r:id="rId1"/>
    </p:custData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linds(horizont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bldLvl="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IMG_256"/>
          <p:cNvPicPr>
            <a:picLocks noGrp="1" noChangeAspect="1"/>
          </p:cNvPicPr>
          <p:nvPr>
            <p:ph idx="1"/>
          </p:nvPr>
        </p:nvPicPr>
        <p:blipFill>
          <a:blip r:embed="rId3"/>
          <a:stretch>
            <a:fillRect/>
          </a:stretch>
        </p:blipFill>
        <p:spPr>
          <a:xfrm>
            <a:off x="0" y="0"/>
            <a:ext cx="12192000" cy="6858000"/>
          </a:xfrm>
          <a:prstGeom prst="rect">
            <a:avLst/>
          </a:prstGeom>
          <a:noFill/>
          <a:ln w="9525">
            <a:noFill/>
          </a:ln>
        </p:spPr>
      </p:pic>
      <p:sp>
        <p:nvSpPr>
          <p:cNvPr id="14338" name="Rectangle 2"/>
          <p:cNvSpPr>
            <a:spLocks noGrp="1"/>
          </p:cNvSpPr>
          <p:nvPr>
            <p:ph type="title"/>
          </p:nvPr>
        </p:nvSpPr>
        <p:spPr>
          <a:xfrm>
            <a:off x="536575" y="1076325"/>
            <a:ext cx="10515600" cy="1325563"/>
          </a:xfrm>
        </p:spPr>
        <p:txBody>
          <a:bodyPr vert="horz" wrap="square" lIns="91440" tIns="45720" rIns="91440" bIns="45720" anchor="ctr" anchorCtr="0"/>
          <a:lstStyle/>
          <a:p>
            <a:pPr algn="ctr" eaLnBrk="1" hangingPunct="1"/>
            <a:r>
              <a:rPr lang="en-US" altLang="en-US" sz="3600" b="1" dirty="0">
                <a:solidFill>
                  <a:srgbClr val="FF3300"/>
                </a:solidFill>
                <a:latin typeface="Times New Roman" panose="02020603050405020304" pitchFamily="18" charset="0"/>
              </a:rPr>
              <a:t>Bài tập đọc giúp em hiểu được điều gì?</a:t>
            </a:r>
          </a:p>
        </p:txBody>
      </p:sp>
      <p:sp>
        <p:nvSpPr>
          <p:cNvPr id="14339" name="Rectangle 3"/>
          <p:cNvSpPr/>
          <p:nvPr/>
        </p:nvSpPr>
        <p:spPr>
          <a:xfrm>
            <a:off x="2499360" y="2262505"/>
            <a:ext cx="6590665" cy="1854200"/>
          </a:xfrm>
          <a:prstGeom prst="rect">
            <a:avLst/>
          </a:prstGeom>
          <a:noFill/>
          <a:ln w="9525">
            <a:noFill/>
          </a:ln>
        </p:spPr>
        <p:txBody>
          <a:bodyPr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lgn="ctr" eaLnBrk="1" hangingPunct="1">
              <a:spcBef>
                <a:spcPct val="0"/>
              </a:spcBef>
              <a:buNone/>
            </a:pPr>
            <a:r>
              <a:rPr lang="en-US" altLang="en-US" sz="3600" b="1" dirty="0">
                <a:solidFill>
                  <a:srgbClr val="0000FF"/>
                </a:solidFill>
                <a:latin typeface="Times New Roman" panose="02020603050405020304" pitchFamily="18" charset="0"/>
              </a:rPr>
              <a:t>Bài tập đọc giúp em hiểu </a:t>
            </a:r>
            <a:br>
              <a:rPr lang="en-US" altLang="en-US" sz="3600" b="1" dirty="0">
                <a:solidFill>
                  <a:srgbClr val="0000FF"/>
                </a:solidFill>
                <a:latin typeface="Times New Roman" panose="02020603050405020304" pitchFamily="18" charset="0"/>
              </a:rPr>
            </a:br>
            <a:r>
              <a:rPr lang="en-US" altLang="en-US" sz="3600" b="1" dirty="0">
                <a:solidFill>
                  <a:srgbClr val="0000FF"/>
                </a:solidFill>
                <a:latin typeface="Times New Roman" panose="02020603050405020304" pitchFamily="18" charset="0"/>
              </a:rPr>
              <a:t>lời nói phải đi đôi với </a:t>
            </a:r>
            <a:r>
              <a:rPr lang="en-US" altLang="en-US" sz="3600" b="1">
                <a:solidFill>
                  <a:srgbClr val="0000FF"/>
                </a:solidFill>
                <a:latin typeface="Times New Roman" panose="02020603050405020304" pitchFamily="18" charset="0"/>
              </a:rPr>
              <a:t>việc </a:t>
            </a:r>
            <a:r>
              <a:rPr lang="en-US" altLang="en-US" sz="3600" b="1" smtClean="0">
                <a:solidFill>
                  <a:srgbClr val="0000FF"/>
                </a:solidFill>
                <a:latin typeface="Times New Roman" panose="02020603050405020304" pitchFamily="18" charset="0"/>
              </a:rPr>
              <a:t>làm.</a:t>
            </a:r>
            <a:endParaRPr lang="en-US" altLang="en-US" sz="3600" b="1" dirty="0">
              <a:solidFill>
                <a:srgbClr val="0000FF"/>
              </a:solidFill>
              <a:latin typeface="Times New Roman" panose="02020603050405020304" pitchFamily="18" charset="0"/>
            </a:endParaRPr>
          </a:p>
        </p:txBody>
      </p:sp>
    </p:spTree>
    <p:custDataLst>
      <p:tags r:id="rId1"/>
    </p:custData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000" fill="hold">
                                          <p:stCondLst>
                                            <p:cond delay="0"/>
                                          </p:stCondLst>
                                        </p:cTn>
                                        <p:tgtEl>
                                          <p:spTgt spid="14339"/>
                                        </p:tgtEl>
                                        <p:attrNameLst>
                                          <p:attrName>style.visibility</p:attrName>
                                        </p:attrNameLst>
                                      </p:cBhvr>
                                      <p:to>
                                        <p:strVal val="visible"/>
                                      </p:to>
                                    </p:set>
                                    <p:animEffect transition="in" filter="box(in)">
                                      <p:cBhvr>
                                        <p:cTn id="7" dur="1000"/>
                                        <p:tgtEl>
                                          <p:spTgt spid="143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ooter Placeholder 3"/>
          <p:cNvSpPr>
            <a:spLocks noGrp="1"/>
          </p:cNvSpPr>
          <p:nvPr>
            <p:ph type="ftr" sz="quarter" idx="11"/>
          </p:nvPr>
        </p:nvSpPr>
        <p:spPr/>
        <p:txBody>
          <a:bodyPr/>
          <a:lstStyle/>
          <a:p>
            <a:pPr defTabSz="1276191">
              <a:defRPr/>
            </a:pPr>
            <a:r>
              <a:rPr lang="en-US">
                <a:latin typeface="+mn-lt"/>
              </a:rPr>
              <a:t>www.themegallery.com</a:t>
            </a:r>
          </a:p>
        </p:txBody>
      </p:sp>
      <p:pic>
        <p:nvPicPr>
          <p:cNvPr id="31750" name="Picture 11" descr="TV3 - trang4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15200" y="2667000"/>
            <a:ext cx="4876800" cy="4191000"/>
          </a:xfrm>
          <a:prstGeom prst="rect">
            <a:avLst/>
          </a:prstGeom>
          <a:noFill/>
          <a:ln w="28575">
            <a:solidFill>
              <a:srgbClr val="800000"/>
            </a:solidFill>
            <a:miter lim="800000"/>
            <a:headEnd/>
            <a:tailEnd/>
          </a:ln>
          <a:extLst>
            <a:ext uri="{909E8E84-426E-40DD-AFC4-6F175D3DCCD1}">
              <a14:hiddenFill xmlns:a14="http://schemas.microsoft.com/office/drawing/2010/main">
                <a:solidFill>
                  <a:srgbClr val="FFFFFF"/>
                </a:solidFill>
              </a14:hiddenFill>
            </a:ext>
          </a:extLst>
        </p:spPr>
      </p:pic>
      <p:sp>
        <p:nvSpPr>
          <p:cNvPr id="11278" name="WordArt 14"/>
          <p:cNvSpPr>
            <a:spLocks noChangeArrowheads="1" noChangeShapeType="1" noTextEdit="1"/>
          </p:cNvSpPr>
          <p:nvPr/>
        </p:nvSpPr>
        <p:spPr bwMode="auto">
          <a:xfrm>
            <a:off x="0" y="581297"/>
            <a:ext cx="10261600" cy="4495800"/>
          </a:xfrm>
          <a:prstGeom prst="rect">
            <a:avLst/>
          </a:prstGeom>
        </p:spPr>
        <p:txBody>
          <a:bodyPr wrap="none" fromWordArt="1">
            <a:prstTxWarp prst="textCascadeUp">
              <a:avLst>
                <a:gd name="adj" fmla="val 44444"/>
              </a:avLst>
            </a:prstTxWarp>
            <a:scene3d>
              <a:camera prst="legacyPerspectiveFront">
                <a:rot lat="20519989" lon="1080000" rev="0"/>
              </a:camera>
              <a:lightRig rig="legacyHarsh2" dir="b"/>
            </a:scene3d>
            <a:sp3d extrusionH="430200" prstMaterial="legacyMatte">
              <a:extrusionClr>
                <a:srgbClr val="FF6600"/>
              </a:extrusionClr>
              <a:contourClr>
                <a:srgbClr val="FFE701"/>
              </a:contourClr>
            </a:sp3d>
          </a:bodyPr>
          <a:lstStyle/>
          <a:p>
            <a:pPr algn="ctr"/>
            <a:r>
              <a:rPr lang="en-US" sz="4800" b="1" kern="10">
                <a:ln w="9525">
                  <a:round/>
                  <a:headEnd/>
                  <a:tailEnd/>
                </a:ln>
                <a:gradFill rotWithShape="1">
                  <a:gsLst>
                    <a:gs pos="0">
                      <a:srgbClr val="FFE701"/>
                    </a:gs>
                    <a:gs pos="100000">
                      <a:srgbClr val="FE3E02"/>
                    </a:gs>
                  </a:gsLst>
                  <a:lin ang="5400000" scaled="1"/>
                </a:gradFill>
                <a:latin typeface="Times New Roman" panose="02020603050405020304" pitchFamily="18" charset="0"/>
                <a:cs typeface="Times New Roman" panose="02020603050405020304" pitchFamily="18" charset="0"/>
              </a:rPr>
              <a:t>KỂ CHUYỆN</a:t>
            </a:r>
          </a:p>
        </p:txBody>
      </p:sp>
    </p:spTree>
    <p:extLst>
      <p:ext uri="{BB962C8B-B14F-4D97-AF65-F5344CB8AC3E}">
        <p14:creationId xmlns:p14="http://schemas.microsoft.com/office/powerpoint/2010/main" val="340610160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1278"/>
                                        </p:tgtEl>
                                        <p:attrNameLst>
                                          <p:attrName>style.visibility</p:attrName>
                                        </p:attrNameLst>
                                      </p:cBhvr>
                                      <p:to>
                                        <p:strVal val="visible"/>
                                      </p:to>
                                    </p:set>
                                    <p:anim calcmode="lin" valueType="num">
                                      <p:cBhvr additive="base">
                                        <p:cTn id="7" dur="500" fill="hold"/>
                                        <p:tgtEl>
                                          <p:spTgt spid="11278"/>
                                        </p:tgtEl>
                                        <p:attrNameLst>
                                          <p:attrName>ppt_x</p:attrName>
                                        </p:attrNameLst>
                                      </p:cBhvr>
                                      <p:tavLst>
                                        <p:tav tm="0">
                                          <p:val>
                                            <p:strVal val="#ppt_x"/>
                                          </p:val>
                                        </p:tav>
                                        <p:tav tm="100000">
                                          <p:val>
                                            <p:strVal val="#ppt_x"/>
                                          </p:val>
                                        </p:tav>
                                      </p:tavLst>
                                    </p:anim>
                                    <p:anim calcmode="lin" valueType="num">
                                      <p:cBhvr additive="base">
                                        <p:cTn id="8" dur="500" fill="hold"/>
                                        <p:tgtEl>
                                          <p:spTgt spid="1127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Footer Placeholder 3"/>
          <p:cNvSpPr>
            <a:spLocks noGrp="1"/>
          </p:cNvSpPr>
          <p:nvPr>
            <p:ph type="ftr" sz="quarter" idx="11"/>
          </p:nvPr>
        </p:nvSpPr>
        <p:spPr/>
        <p:txBody>
          <a:bodyPr/>
          <a:lstStyle/>
          <a:p>
            <a:pPr defTabSz="1276191">
              <a:defRPr/>
            </a:pPr>
            <a:r>
              <a:rPr lang="en-US">
                <a:latin typeface="+mn-lt"/>
              </a:rPr>
              <a:t>www.themegallery.com</a:t>
            </a:r>
          </a:p>
        </p:txBody>
      </p:sp>
      <p:grpSp>
        <p:nvGrpSpPr>
          <p:cNvPr id="2" name="Group 44"/>
          <p:cNvGrpSpPr>
            <a:grpSpLocks/>
          </p:cNvGrpSpPr>
          <p:nvPr/>
        </p:nvGrpSpPr>
        <p:grpSpPr bwMode="auto">
          <a:xfrm>
            <a:off x="1145816" y="1530211"/>
            <a:ext cx="4495800" cy="2502425"/>
            <a:chOff x="192" y="968"/>
            <a:chExt cx="2700" cy="1576"/>
          </a:xfrm>
        </p:grpSpPr>
        <p:pic>
          <p:nvPicPr>
            <p:cNvPr id="32806" name="Picture 4"/>
            <p:cNvPicPr>
              <a:picLocks noChangeAspect="1" noChangeArrowheads="1"/>
            </p:cNvPicPr>
            <p:nvPr/>
          </p:nvPicPr>
          <p:blipFill>
            <a:blip r:embed="rId2">
              <a:extLst>
                <a:ext uri="{28A0092B-C50C-407E-A947-70E740481C1C}">
                  <a14:useLocalDpi xmlns:a14="http://schemas.microsoft.com/office/drawing/2010/main" val="0"/>
                </a:ext>
              </a:extLst>
            </a:blip>
            <a:srcRect l="3448" t="2563" r="5173" b="5128"/>
            <a:stretch>
              <a:fillRect/>
            </a:stretch>
          </p:blipFill>
          <p:spPr bwMode="auto">
            <a:xfrm>
              <a:off x="204" y="1056"/>
              <a:ext cx="2688" cy="1488"/>
            </a:xfrm>
            <a:prstGeom prst="rect">
              <a:avLst/>
            </a:prstGeom>
            <a:noFill/>
            <a:ln w="28575">
              <a:solidFill>
                <a:srgbClr val="800000"/>
              </a:solidFill>
              <a:miter lim="800000"/>
              <a:headEnd/>
              <a:tailEnd/>
            </a:ln>
            <a:extLst>
              <a:ext uri="{909E8E84-426E-40DD-AFC4-6F175D3DCCD1}">
                <a14:hiddenFill xmlns:a14="http://schemas.microsoft.com/office/drawing/2010/main">
                  <a:solidFill>
                    <a:srgbClr val="FFFFFF"/>
                  </a:solidFill>
                </a14:hiddenFill>
              </a:ext>
            </a:extLst>
          </p:spPr>
        </p:pic>
        <p:grpSp>
          <p:nvGrpSpPr>
            <p:cNvPr id="32807" name="Group 11"/>
            <p:cNvGrpSpPr>
              <a:grpSpLocks/>
            </p:cNvGrpSpPr>
            <p:nvPr/>
          </p:nvGrpSpPr>
          <p:grpSpPr bwMode="auto">
            <a:xfrm>
              <a:off x="192" y="968"/>
              <a:ext cx="336" cy="427"/>
              <a:chOff x="672" y="497"/>
              <a:chExt cx="336" cy="427"/>
            </a:xfrm>
          </p:grpSpPr>
          <p:grpSp>
            <p:nvGrpSpPr>
              <p:cNvPr id="32808" name="Group 12"/>
              <p:cNvGrpSpPr>
                <a:grpSpLocks/>
              </p:cNvGrpSpPr>
              <p:nvPr/>
            </p:nvGrpSpPr>
            <p:grpSpPr bwMode="auto">
              <a:xfrm>
                <a:off x="672" y="497"/>
                <a:ext cx="336" cy="427"/>
                <a:chOff x="1289" y="389"/>
                <a:chExt cx="668" cy="1053"/>
              </a:xfrm>
            </p:grpSpPr>
            <p:sp>
              <p:nvSpPr>
                <p:cNvPr id="32810" name="Oval 13"/>
                <p:cNvSpPr>
                  <a:spLocks noChangeArrowheads="1"/>
                </p:cNvSpPr>
                <p:nvPr/>
              </p:nvSpPr>
              <p:spPr bwMode="gray">
                <a:xfrm>
                  <a:off x="1289" y="389"/>
                  <a:ext cx="668" cy="1053"/>
                </a:xfrm>
                <a:prstGeom prst="ellipse">
                  <a:avLst/>
                </a:prstGeom>
                <a:solidFill>
                  <a:srgbClr val="333333"/>
                </a:soli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eaLnBrk="0" hangingPunct="0">
                    <a:defRPr sz="1900">
                      <a:solidFill>
                        <a:schemeClr val="tx1"/>
                      </a:solidFill>
                      <a:latin typeface="Arial" panose="020B0604020202020204" pitchFamily="34" charset="0"/>
                      <a:ea typeface="SimSun" panose="02010600030101010101" pitchFamily="2" charset="-122"/>
                    </a:defRPr>
                  </a:lvl1pPr>
                  <a:lvl2pPr marL="742950" indent="-285750" eaLnBrk="0" hangingPunct="0">
                    <a:defRPr sz="1900">
                      <a:solidFill>
                        <a:schemeClr val="tx1"/>
                      </a:solidFill>
                      <a:latin typeface="Arial" panose="020B0604020202020204" pitchFamily="34" charset="0"/>
                      <a:ea typeface="SimSun" panose="02010600030101010101" pitchFamily="2" charset="-122"/>
                    </a:defRPr>
                  </a:lvl2pPr>
                  <a:lvl3pPr marL="1143000" indent="-228600" eaLnBrk="0" hangingPunct="0">
                    <a:defRPr sz="1900">
                      <a:solidFill>
                        <a:schemeClr val="tx1"/>
                      </a:solidFill>
                      <a:latin typeface="Arial" panose="020B0604020202020204" pitchFamily="34" charset="0"/>
                      <a:ea typeface="SimSun" panose="02010600030101010101" pitchFamily="2" charset="-122"/>
                    </a:defRPr>
                  </a:lvl3pPr>
                  <a:lvl4pPr marL="1600200" indent="-228600" eaLnBrk="0" hangingPunct="0">
                    <a:defRPr sz="1900">
                      <a:solidFill>
                        <a:schemeClr val="tx1"/>
                      </a:solidFill>
                      <a:latin typeface="Arial" panose="020B0604020202020204" pitchFamily="34" charset="0"/>
                      <a:ea typeface="SimSun" panose="02010600030101010101" pitchFamily="2" charset="-122"/>
                    </a:defRPr>
                  </a:lvl4pPr>
                  <a:lvl5pPr marL="2057400" indent="-228600" eaLnBrk="0" hangingPunct="0">
                    <a:defRPr sz="19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19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19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19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1900">
                      <a:solidFill>
                        <a:schemeClr val="tx1"/>
                      </a:solidFill>
                      <a:latin typeface="Arial" panose="020B0604020202020204" pitchFamily="34" charset="0"/>
                      <a:ea typeface="SimSun" panose="02010600030101010101" pitchFamily="2" charset="-122"/>
                    </a:defRPr>
                  </a:lvl9pPr>
                </a:lstStyle>
                <a:p>
                  <a:pPr eaLnBrk="1" hangingPunct="1"/>
                  <a:endParaRPr lang="en-US" altLang="en-US" sz="2533"/>
                </a:p>
              </p:txBody>
            </p:sp>
            <p:sp>
              <p:nvSpPr>
                <p:cNvPr id="32811" name="Oval 14"/>
                <p:cNvSpPr>
                  <a:spLocks noChangeArrowheads="1"/>
                </p:cNvSpPr>
                <p:nvPr/>
              </p:nvSpPr>
              <p:spPr bwMode="gray">
                <a:xfrm>
                  <a:off x="1296" y="587"/>
                  <a:ext cx="646" cy="647"/>
                </a:xfrm>
                <a:prstGeom prst="ellipse">
                  <a:avLst/>
                </a:prstGeom>
                <a:gradFill rotWithShape="1">
                  <a:gsLst>
                    <a:gs pos="0">
                      <a:srgbClr val="636869"/>
                    </a:gs>
                    <a:gs pos="100000">
                      <a:srgbClr val="D6E1E2"/>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sz="1900">
                      <a:solidFill>
                        <a:schemeClr val="tx1"/>
                      </a:solidFill>
                      <a:latin typeface="Arial" panose="020B0604020202020204" pitchFamily="34" charset="0"/>
                      <a:ea typeface="SimSun" panose="02010600030101010101" pitchFamily="2" charset="-122"/>
                    </a:defRPr>
                  </a:lvl1pPr>
                  <a:lvl2pPr marL="742950" indent="-285750" eaLnBrk="0" hangingPunct="0">
                    <a:defRPr sz="1900">
                      <a:solidFill>
                        <a:schemeClr val="tx1"/>
                      </a:solidFill>
                      <a:latin typeface="Arial" panose="020B0604020202020204" pitchFamily="34" charset="0"/>
                      <a:ea typeface="SimSun" panose="02010600030101010101" pitchFamily="2" charset="-122"/>
                    </a:defRPr>
                  </a:lvl2pPr>
                  <a:lvl3pPr marL="1143000" indent="-228600" eaLnBrk="0" hangingPunct="0">
                    <a:defRPr sz="1900">
                      <a:solidFill>
                        <a:schemeClr val="tx1"/>
                      </a:solidFill>
                      <a:latin typeface="Arial" panose="020B0604020202020204" pitchFamily="34" charset="0"/>
                      <a:ea typeface="SimSun" panose="02010600030101010101" pitchFamily="2" charset="-122"/>
                    </a:defRPr>
                  </a:lvl3pPr>
                  <a:lvl4pPr marL="1600200" indent="-228600" eaLnBrk="0" hangingPunct="0">
                    <a:defRPr sz="1900">
                      <a:solidFill>
                        <a:schemeClr val="tx1"/>
                      </a:solidFill>
                      <a:latin typeface="Arial" panose="020B0604020202020204" pitchFamily="34" charset="0"/>
                      <a:ea typeface="SimSun" panose="02010600030101010101" pitchFamily="2" charset="-122"/>
                    </a:defRPr>
                  </a:lvl4pPr>
                  <a:lvl5pPr marL="2057400" indent="-228600" eaLnBrk="0" hangingPunct="0">
                    <a:defRPr sz="19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19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19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19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1900">
                      <a:solidFill>
                        <a:schemeClr val="tx1"/>
                      </a:solidFill>
                      <a:latin typeface="Arial" panose="020B0604020202020204" pitchFamily="34" charset="0"/>
                      <a:ea typeface="SimSun" panose="02010600030101010101" pitchFamily="2" charset="-122"/>
                    </a:defRPr>
                  </a:lvl9pPr>
                </a:lstStyle>
                <a:p>
                  <a:pPr eaLnBrk="1" hangingPunct="1"/>
                  <a:endParaRPr lang="en-US" altLang="en-US" sz="2533"/>
                </a:p>
              </p:txBody>
            </p:sp>
            <p:sp>
              <p:nvSpPr>
                <p:cNvPr id="32812" name="Oval 15"/>
                <p:cNvSpPr>
                  <a:spLocks noChangeArrowheads="1"/>
                </p:cNvSpPr>
                <p:nvPr/>
              </p:nvSpPr>
              <p:spPr bwMode="gray">
                <a:xfrm>
                  <a:off x="1304" y="591"/>
                  <a:ext cx="631" cy="631"/>
                </a:xfrm>
                <a:prstGeom prst="ellipse">
                  <a:avLst/>
                </a:prstGeom>
                <a:gradFill rotWithShape="1">
                  <a:gsLst>
                    <a:gs pos="0">
                      <a:srgbClr val="D6E1E2">
                        <a:alpha val="0"/>
                      </a:srgbClr>
                    </a:gs>
                    <a:gs pos="100000">
                      <a:srgbClr val="F1F5F5"/>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sz="1900">
                      <a:solidFill>
                        <a:schemeClr val="tx1"/>
                      </a:solidFill>
                      <a:latin typeface="Arial" panose="020B0604020202020204" pitchFamily="34" charset="0"/>
                      <a:ea typeface="SimSun" panose="02010600030101010101" pitchFamily="2" charset="-122"/>
                    </a:defRPr>
                  </a:lvl1pPr>
                  <a:lvl2pPr marL="742950" indent="-285750" eaLnBrk="0" hangingPunct="0">
                    <a:defRPr sz="1900">
                      <a:solidFill>
                        <a:schemeClr val="tx1"/>
                      </a:solidFill>
                      <a:latin typeface="Arial" panose="020B0604020202020204" pitchFamily="34" charset="0"/>
                      <a:ea typeface="SimSun" panose="02010600030101010101" pitchFamily="2" charset="-122"/>
                    </a:defRPr>
                  </a:lvl2pPr>
                  <a:lvl3pPr marL="1143000" indent="-228600" eaLnBrk="0" hangingPunct="0">
                    <a:defRPr sz="1900">
                      <a:solidFill>
                        <a:schemeClr val="tx1"/>
                      </a:solidFill>
                      <a:latin typeface="Arial" panose="020B0604020202020204" pitchFamily="34" charset="0"/>
                      <a:ea typeface="SimSun" panose="02010600030101010101" pitchFamily="2" charset="-122"/>
                    </a:defRPr>
                  </a:lvl3pPr>
                  <a:lvl4pPr marL="1600200" indent="-228600" eaLnBrk="0" hangingPunct="0">
                    <a:defRPr sz="1900">
                      <a:solidFill>
                        <a:schemeClr val="tx1"/>
                      </a:solidFill>
                      <a:latin typeface="Arial" panose="020B0604020202020204" pitchFamily="34" charset="0"/>
                      <a:ea typeface="SimSun" panose="02010600030101010101" pitchFamily="2" charset="-122"/>
                    </a:defRPr>
                  </a:lvl4pPr>
                  <a:lvl5pPr marL="2057400" indent="-228600" eaLnBrk="0" hangingPunct="0">
                    <a:defRPr sz="19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19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19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19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1900">
                      <a:solidFill>
                        <a:schemeClr val="tx1"/>
                      </a:solidFill>
                      <a:latin typeface="Arial" panose="020B0604020202020204" pitchFamily="34" charset="0"/>
                      <a:ea typeface="SimSun" panose="02010600030101010101" pitchFamily="2" charset="-122"/>
                    </a:defRPr>
                  </a:lvl9pPr>
                </a:lstStyle>
                <a:p>
                  <a:pPr eaLnBrk="1" hangingPunct="1"/>
                  <a:endParaRPr lang="en-US" altLang="en-US" sz="2533"/>
                </a:p>
              </p:txBody>
            </p:sp>
            <p:sp>
              <p:nvSpPr>
                <p:cNvPr id="32813" name="Oval 16"/>
                <p:cNvSpPr>
                  <a:spLocks noChangeArrowheads="1"/>
                </p:cNvSpPr>
                <p:nvPr/>
              </p:nvSpPr>
              <p:spPr bwMode="gray">
                <a:xfrm>
                  <a:off x="1311" y="597"/>
                  <a:ext cx="600" cy="589"/>
                </a:xfrm>
                <a:prstGeom prst="ellipse">
                  <a:avLst/>
                </a:prstGeom>
                <a:gradFill rotWithShape="1">
                  <a:gsLst>
                    <a:gs pos="0">
                      <a:srgbClr val="AAB2B3"/>
                    </a:gs>
                    <a:gs pos="100000">
                      <a:srgbClr val="D6E1E2">
                        <a:alpha val="48000"/>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sz="1900">
                      <a:solidFill>
                        <a:schemeClr val="tx1"/>
                      </a:solidFill>
                      <a:latin typeface="Arial" panose="020B0604020202020204" pitchFamily="34" charset="0"/>
                      <a:ea typeface="SimSun" panose="02010600030101010101" pitchFamily="2" charset="-122"/>
                    </a:defRPr>
                  </a:lvl1pPr>
                  <a:lvl2pPr marL="742950" indent="-285750" eaLnBrk="0" hangingPunct="0">
                    <a:defRPr sz="1900">
                      <a:solidFill>
                        <a:schemeClr val="tx1"/>
                      </a:solidFill>
                      <a:latin typeface="Arial" panose="020B0604020202020204" pitchFamily="34" charset="0"/>
                      <a:ea typeface="SimSun" panose="02010600030101010101" pitchFamily="2" charset="-122"/>
                    </a:defRPr>
                  </a:lvl2pPr>
                  <a:lvl3pPr marL="1143000" indent="-228600" eaLnBrk="0" hangingPunct="0">
                    <a:defRPr sz="1900">
                      <a:solidFill>
                        <a:schemeClr val="tx1"/>
                      </a:solidFill>
                      <a:latin typeface="Arial" panose="020B0604020202020204" pitchFamily="34" charset="0"/>
                      <a:ea typeface="SimSun" panose="02010600030101010101" pitchFamily="2" charset="-122"/>
                    </a:defRPr>
                  </a:lvl3pPr>
                  <a:lvl4pPr marL="1600200" indent="-228600" eaLnBrk="0" hangingPunct="0">
                    <a:defRPr sz="1900">
                      <a:solidFill>
                        <a:schemeClr val="tx1"/>
                      </a:solidFill>
                      <a:latin typeface="Arial" panose="020B0604020202020204" pitchFamily="34" charset="0"/>
                      <a:ea typeface="SimSun" panose="02010600030101010101" pitchFamily="2" charset="-122"/>
                    </a:defRPr>
                  </a:lvl4pPr>
                  <a:lvl5pPr marL="2057400" indent="-228600" eaLnBrk="0" hangingPunct="0">
                    <a:defRPr sz="19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19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19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19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1900">
                      <a:solidFill>
                        <a:schemeClr val="tx1"/>
                      </a:solidFill>
                      <a:latin typeface="Arial" panose="020B0604020202020204" pitchFamily="34" charset="0"/>
                      <a:ea typeface="SimSun" panose="02010600030101010101" pitchFamily="2" charset="-122"/>
                    </a:defRPr>
                  </a:lvl9pPr>
                </a:lstStyle>
                <a:p>
                  <a:pPr eaLnBrk="1" hangingPunct="1"/>
                  <a:endParaRPr lang="en-US" altLang="en-US" sz="2533"/>
                </a:p>
              </p:txBody>
            </p:sp>
            <p:sp>
              <p:nvSpPr>
                <p:cNvPr id="32814" name="Oval 17"/>
                <p:cNvSpPr>
                  <a:spLocks noChangeArrowheads="1"/>
                </p:cNvSpPr>
                <p:nvPr/>
              </p:nvSpPr>
              <p:spPr bwMode="gray">
                <a:xfrm>
                  <a:off x="1346" y="613"/>
                  <a:ext cx="533" cy="479"/>
                </a:xfrm>
                <a:prstGeom prst="ellipse">
                  <a:avLst/>
                </a:prstGeom>
                <a:gradFill rotWithShape="1">
                  <a:gsLst>
                    <a:gs pos="0">
                      <a:srgbClr val="FFFFFF"/>
                    </a:gs>
                    <a:gs pos="100000">
                      <a:srgbClr val="D6E1E2">
                        <a:alpha val="37999"/>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sz="1900">
                      <a:solidFill>
                        <a:schemeClr val="tx1"/>
                      </a:solidFill>
                      <a:latin typeface="Arial" panose="020B0604020202020204" pitchFamily="34" charset="0"/>
                      <a:ea typeface="SimSun" panose="02010600030101010101" pitchFamily="2" charset="-122"/>
                    </a:defRPr>
                  </a:lvl1pPr>
                  <a:lvl2pPr marL="742950" indent="-285750" eaLnBrk="0" hangingPunct="0">
                    <a:defRPr sz="1900">
                      <a:solidFill>
                        <a:schemeClr val="tx1"/>
                      </a:solidFill>
                      <a:latin typeface="Arial" panose="020B0604020202020204" pitchFamily="34" charset="0"/>
                      <a:ea typeface="SimSun" panose="02010600030101010101" pitchFamily="2" charset="-122"/>
                    </a:defRPr>
                  </a:lvl2pPr>
                  <a:lvl3pPr marL="1143000" indent="-228600" eaLnBrk="0" hangingPunct="0">
                    <a:defRPr sz="1900">
                      <a:solidFill>
                        <a:schemeClr val="tx1"/>
                      </a:solidFill>
                      <a:latin typeface="Arial" panose="020B0604020202020204" pitchFamily="34" charset="0"/>
                      <a:ea typeface="SimSun" panose="02010600030101010101" pitchFamily="2" charset="-122"/>
                    </a:defRPr>
                  </a:lvl3pPr>
                  <a:lvl4pPr marL="1600200" indent="-228600" eaLnBrk="0" hangingPunct="0">
                    <a:defRPr sz="1900">
                      <a:solidFill>
                        <a:schemeClr val="tx1"/>
                      </a:solidFill>
                      <a:latin typeface="Arial" panose="020B0604020202020204" pitchFamily="34" charset="0"/>
                      <a:ea typeface="SimSun" panose="02010600030101010101" pitchFamily="2" charset="-122"/>
                    </a:defRPr>
                  </a:lvl4pPr>
                  <a:lvl5pPr marL="2057400" indent="-228600" eaLnBrk="0" hangingPunct="0">
                    <a:defRPr sz="19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19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19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19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1900">
                      <a:solidFill>
                        <a:schemeClr val="tx1"/>
                      </a:solidFill>
                      <a:latin typeface="Arial" panose="020B0604020202020204" pitchFamily="34" charset="0"/>
                      <a:ea typeface="SimSun" panose="02010600030101010101" pitchFamily="2" charset="-122"/>
                    </a:defRPr>
                  </a:lvl9pPr>
                </a:lstStyle>
                <a:p>
                  <a:pPr eaLnBrk="1" hangingPunct="1"/>
                  <a:endParaRPr lang="en-US" altLang="en-US" sz="2533"/>
                </a:p>
              </p:txBody>
            </p:sp>
          </p:grpSp>
          <p:sp>
            <p:nvSpPr>
              <p:cNvPr id="32809" name="Text Box 18"/>
              <p:cNvSpPr txBox="1">
                <a:spLocks noChangeArrowheads="1"/>
              </p:cNvSpPr>
              <p:nvPr/>
            </p:nvSpPr>
            <p:spPr bwMode="gray">
              <a:xfrm>
                <a:off x="720" y="555"/>
                <a:ext cx="234" cy="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sz="1900">
                    <a:solidFill>
                      <a:schemeClr val="tx1"/>
                    </a:solidFill>
                    <a:latin typeface="Arial" panose="020B0604020202020204" pitchFamily="34" charset="0"/>
                    <a:ea typeface="SimSun" panose="02010600030101010101" pitchFamily="2" charset="-122"/>
                  </a:defRPr>
                </a:lvl1pPr>
                <a:lvl2pPr marL="742950" indent="-285750" eaLnBrk="0" hangingPunct="0">
                  <a:defRPr sz="1900">
                    <a:solidFill>
                      <a:schemeClr val="tx1"/>
                    </a:solidFill>
                    <a:latin typeface="Arial" panose="020B0604020202020204" pitchFamily="34" charset="0"/>
                    <a:ea typeface="SimSun" panose="02010600030101010101" pitchFamily="2" charset="-122"/>
                  </a:defRPr>
                </a:lvl2pPr>
                <a:lvl3pPr marL="1143000" indent="-228600" eaLnBrk="0" hangingPunct="0">
                  <a:defRPr sz="1900">
                    <a:solidFill>
                      <a:schemeClr val="tx1"/>
                    </a:solidFill>
                    <a:latin typeface="Arial" panose="020B0604020202020204" pitchFamily="34" charset="0"/>
                    <a:ea typeface="SimSun" panose="02010600030101010101" pitchFamily="2" charset="-122"/>
                  </a:defRPr>
                </a:lvl3pPr>
                <a:lvl4pPr marL="1600200" indent="-228600" eaLnBrk="0" hangingPunct="0">
                  <a:defRPr sz="1900">
                    <a:solidFill>
                      <a:schemeClr val="tx1"/>
                    </a:solidFill>
                    <a:latin typeface="Arial" panose="020B0604020202020204" pitchFamily="34" charset="0"/>
                    <a:ea typeface="SimSun" panose="02010600030101010101" pitchFamily="2" charset="-122"/>
                  </a:defRPr>
                </a:lvl4pPr>
                <a:lvl5pPr marL="2057400" indent="-228600" eaLnBrk="0" hangingPunct="0">
                  <a:defRPr sz="19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19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19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19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1900">
                    <a:solidFill>
                      <a:schemeClr val="tx1"/>
                    </a:solidFill>
                    <a:latin typeface="Arial" panose="020B0604020202020204" pitchFamily="34" charset="0"/>
                    <a:ea typeface="SimSun" panose="02010600030101010101" pitchFamily="2" charset="-122"/>
                  </a:defRPr>
                </a:lvl9pPr>
              </a:lstStyle>
              <a:p>
                <a:pPr algn="ctr" eaLnBrk="1" hangingPunct="1"/>
                <a:r>
                  <a:rPr lang="en-US" altLang="en-US" sz="3200" b="1">
                    <a:solidFill>
                      <a:srgbClr val="CC0000"/>
                    </a:solidFill>
                    <a:latin typeface="Times New Roman" panose="02020603050405020304" pitchFamily="18" charset="0"/>
                  </a:rPr>
                  <a:t>1</a:t>
                </a:r>
              </a:p>
            </p:txBody>
          </p:sp>
        </p:grpSp>
      </p:grpSp>
      <p:grpSp>
        <p:nvGrpSpPr>
          <p:cNvPr id="5" name="Group 45"/>
          <p:cNvGrpSpPr>
            <a:grpSpLocks/>
          </p:cNvGrpSpPr>
          <p:nvPr/>
        </p:nvGrpSpPr>
        <p:grpSpPr bwMode="auto">
          <a:xfrm>
            <a:off x="5725711" y="1513502"/>
            <a:ext cx="4315883" cy="2568050"/>
            <a:chOff x="3000" y="953"/>
            <a:chExt cx="2592" cy="1618"/>
          </a:xfrm>
        </p:grpSpPr>
        <p:pic>
          <p:nvPicPr>
            <p:cNvPr id="32797" name="Picture 5"/>
            <p:cNvPicPr>
              <a:picLocks noChangeAspect="1" noChangeArrowheads="1"/>
            </p:cNvPicPr>
            <p:nvPr/>
          </p:nvPicPr>
          <p:blipFill>
            <a:blip r:embed="rId3">
              <a:extLst>
                <a:ext uri="{28A0092B-C50C-407E-A947-70E740481C1C}">
                  <a14:useLocalDpi xmlns:a14="http://schemas.microsoft.com/office/drawing/2010/main" val="0"/>
                </a:ext>
              </a:extLst>
            </a:blip>
            <a:srcRect l="2000"/>
            <a:stretch>
              <a:fillRect/>
            </a:stretch>
          </p:blipFill>
          <p:spPr bwMode="auto">
            <a:xfrm>
              <a:off x="3000" y="1035"/>
              <a:ext cx="2592" cy="1536"/>
            </a:xfrm>
            <a:prstGeom prst="rect">
              <a:avLst/>
            </a:prstGeom>
            <a:noFill/>
            <a:ln w="28575">
              <a:solidFill>
                <a:srgbClr val="800000"/>
              </a:solidFill>
              <a:miter lim="800000"/>
              <a:headEnd/>
              <a:tailEnd/>
            </a:ln>
            <a:extLst>
              <a:ext uri="{909E8E84-426E-40DD-AFC4-6F175D3DCCD1}">
                <a14:hiddenFill xmlns:a14="http://schemas.microsoft.com/office/drawing/2010/main">
                  <a:solidFill>
                    <a:srgbClr val="FFFFFF"/>
                  </a:solidFill>
                </a14:hiddenFill>
              </a:ext>
            </a:extLst>
          </p:spPr>
        </p:pic>
        <p:grpSp>
          <p:nvGrpSpPr>
            <p:cNvPr id="32798" name="Group 19"/>
            <p:cNvGrpSpPr>
              <a:grpSpLocks/>
            </p:cNvGrpSpPr>
            <p:nvPr/>
          </p:nvGrpSpPr>
          <p:grpSpPr bwMode="auto">
            <a:xfrm>
              <a:off x="3003" y="953"/>
              <a:ext cx="334" cy="427"/>
              <a:chOff x="672" y="497"/>
              <a:chExt cx="334" cy="427"/>
            </a:xfrm>
          </p:grpSpPr>
          <p:grpSp>
            <p:nvGrpSpPr>
              <p:cNvPr id="32799" name="Group 20"/>
              <p:cNvGrpSpPr>
                <a:grpSpLocks/>
              </p:cNvGrpSpPr>
              <p:nvPr/>
            </p:nvGrpSpPr>
            <p:grpSpPr bwMode="auto">
              <a:xfrm>
                <a:off x="672" y="497"/>
                <a:ext cx="334" cy="427"/>
                <a:chOff x="1289" y="390"/>
                <a:chExt cx="665" cy="1052"/>
              </a:xfrm>
            </p:grpSpPr>
            <p:sp>
              <p:nvSpPr>
                <p:cNvPr id="32801" name="Oval 21"/>
                <p:cNvSpPr>
                  <a:spLocks noChangeArrowheads="1"/>
                </p:cNvSpPr>
                <p:nvPr/>
              </p:nvSpPr>
              <p:spPr bwMode="gray">
                <a:xfrm>
                  <a:off x="1289" y="390"/>
                  <a:ext cx="665" cy="1052"/>
                </a:xfrm>
                <a:prstGeom prst="ellipse">
                  <a:avLst/>
                </a:prstGeom>
                <a:solidFill>
                  <a:srgbClr val="333333"/>
                </a:soli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eaLnBrk="0" hangingPunct="0">
                    <a:defRPr sz="1900">
                      <a:solidFill>
                        <a:schemeClr val="tx1"/>
                      </a:solidFill>
                      <a:latin typeface="Arial" panose="020B0604020202020204" pitchFamily="34" charset="0"/>
                      <a:ea typeface="SimSun" panose="02010600030101010101" pitchFamily="2" charset="-122"/>
                    </a:defRPr>
                  </a:lvl1pPr>
                  <a:lvl2pPr marL="742950" indent="-285750" eaLnBrk="0" hangingPunct="0">
                    <a:defRPr sz="1900">
                      <a:solidFill>
                        <a:schemeClr val="tx1"/>
                      </a:solidFill>
                      <a:latin typeface="Arial" panose="020B0604020202020204" pitchFamily="34" charset="0"/>
                      <a:ea typeface="SimSun" panose="02010600030101010101" pitchFamily="2" charset="-122"/>
                    </a:defRPr>
                  </a:lvl2pPr>
                  <a:lvl3pPr marL="1143000" indent="-228600" eaLnBrk="0" hangingPunct="0">
                    <a:defRPr sz="1900">
                      <a:solidFill>
                        <a:schemeClr val="tx1"/>
                      </a:solidFill>
                      <a:latin typeface="Arial" panose="020B0604020202020204" pitchFamily="34" charset="0"/>
                      <a:ea typeface="SimSun" panose="02010600030101010101" pitchFamily="2" charset="-122"/>
                    </a:defRPr>
                  </a:lvl3pPr>
                  <a:lvl4pPr marL="1600200" indent="-228600" eaLnBrk="0" hangingPunct="0">
                    <a:defRPr sz="1900">
                      <a:solidFill>
                        <a:schemeClr val="tx1"/>
                      </a:solidFill>
                      <a:latin typeface="Arial" panose="020B0604020202020204" pitchFamily="34" charset="0"/>
                      <a:ea typeface="SimSun" panose="02010600030101010101" pitchFamily="2" charset="-122"/>
                    </a:defRPr>
                  </a:lvl4pPr>
                  <a:lvl5pPr marL="2057400" indent="-228600" eaLnBrk="0" hangingPunct="0">
                    <a:defRPr sz="19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19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19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19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1900">
                      <a:solidFill>
                        <a:schemeClr val="tx1"/>
                      </a:solidFill>
                      <a:latin typeface="Arial" panose="020B0604020202020204" pitchFamily="34" charset="0"/>
                      <a:ea typeface="SimSun" panose="02010600030101010101" pitchFamily="2" charset="-122"/>
                    </a:defRPr>
                  </a:lvl9pPr>
                </a:lstStyle>
                <a:p>
                  <a:pPr eaLnBrk="1" hangingPunct="1"/>
                  <a:endParaRPr lang="en-US" altLang="en-US" sz="2533"/>
                </a:p>
              </p:txBody>
            </p:sp>
            <p:sp>
              <p:nvSpPr>
                <p:cNvPr id="32802" name="Oval 22"/>
                <p:cNvSpPr>
                  <a:spLocks noChangeArrowheads="1"/>
                </p:cNvSpPr>
                <p:nvPr/>
              </p:nvSpPr>
              <p:spPr bwMode="gray">
                <a:xfrm>
                  <a:off x="1296" y="587"/>
                  <a:ext cx="646" cy="647"/>
                </a:xfrm>
                <a:prstGeom prst="ellipse">
                  <a:avLst/>
                </a:prstGeom>
                <a:gradFill rotWithShape="1">
                  <a:gsLst>
                    <a:gs pos="0">
                      <a:srgbClr val="636869"/>
                    </a:gs>
                    <a:gs pos="100000">
                      <a:srgbClr val="D6E1E2"/>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sz="1900">
                      <a:solidFill>
                        <a:schemeClr val="tx1"/>
                      </a:solidFill>
                      <a:latin typeface="Arial" panose="020B0604020202020204" pitchFamily="34" charset="0"/>
                      <a:ea typeface="SimSun" panose="02010600030101010101" pitchFamily="2" charset="-122"/>
                    </a:defRPr>
                  </a:lvl1pPr>
                  <a:lvl2pPr marL="742950" indent="-285750" eaLnBrk="0" hangingPunct="0">
                    <a:defRPr sz="1900">
                      <a:solidFill>
                        <a:schemeClr val="tx1"/>
                      </a:solidFill>
                      <a:latin typeface="Arial" panose="020B0604020202020204" pitchFamily="34" charset="0"/>
                      <a:ea typeface="SimSun" panose="02010600030101010101" pitchFamily="2" charset="-122"/>
                    </a:defRPr>
                  </a:lvl2pPr>
                  <a:lvl3pPr marL="1143000" indent="-228600" eaLnBrk="0" hangingPunct="0">
                    <a:defRPr sz="1900">
                      <a:solidFill>
                        <a:schemeClr val="tx1"/>
                      </a:solidFill>
                      <a:latin typeface="Arial" panose="020B0604020202020204" pitchFamily="34" charset="0"/>
                      <a:ea typeface="SimSun" panose="02010600030101010101" pitchFamily="2" charset="-122"/>
                    </a:defRPr>
                  </a:lvl3pPr>
                  <a:lvl4pPr marL="1600200" indent="-228600" eaLnBrk="0" hangingPunct="0">
                    <a:defRPr sz="1900">
                      <a:solidFill>
                        <a:schemeClr val="tx1"/>
                      </a:solidFill>
                      <a:latin typeface="Arial" panose="020B0604020202020204" pitchFamily="34" charset="0"/>
                      <a:ea typeface="SimSun" panose="02010600030101010101" pitchFamily="2" charset="-122"/>
                    </a:defRPr>
                  </a:lvl4pPr>
                  <a:lvl5pPr marL="2057400" indent="-228600" eaLnBrk="0" hangingPunct="0">
                    <a:defRPr sz="19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19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19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19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1900">
                      <a:solidFill>
                        <a:schemeClr val="tx1"/>
                      </a:solidFill>
                      <a:latin typeface="Arial" panose="020B0604020202020204" pitchFamily="34" charset="0"/>
                      <a:ea typeface="SimSun" panose="02010600030101010101" pitchFamily="2" charset="-122"/>
                    </a:defRPr>
                  </a:lvl9pPr>
                </a:lstStyle>
                <a:p>
                  <a:pPr eaLnBrk="1" hangingPunct="1"/>
                  <a:endParaRPr lang="en-US" altLang="en-US" sz="2533"/>
                </a:p>
              </p:txBody>
            </p:sp>
            <p:sp>
              <p:nvSpPr>
                <p:cNvPr id="32803" name="Oval 23"/>
                <p:cNvSpPr>
                  <a:spLocks noChangeArrowheads="1"/>
                </p:cNvSpPr>
                <p:nvPr/>
              </p:nvSpPr>
              <p:spPr bwMode="gray">
                <a:xfrm>
                  <a:off x="1304" y="591"/>
                  <a:ext cx="631" cy="631"/>
                </a:xfrm>
                <a:prstGeom prst="ellipse">
                  <a:avLst/>
                </a:prstGeom>
                <a:gradFill rotWithShape="1">
                  <a:gsLst>
                    <a:gs pos="0">
                      <a:srgbClr val="D6E1E2">
                        <a:alpha val="0"/>
                      </a:srgbClr>
                    </a:gs>
                    <a:gs pos="100000">
                      <a:srgbClr val="F1F5F5"/>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sz="1900">
                      <a:solidFill>
                        <a:schemeClr val="tx1"/>
                      </a:solidFill>
                      <a:latin typeface="Arial" panose="020B0604020202020204" pitchFamily="34" charset="0"/>
                      <a:ea typeface="SimSun" panose="02010600030101010101" pitchFamily="2" charset="-122"/>
                    </a:defRPr>
                  </a:lvl1pPr>
                  <a:lvl2pPr marL="742950" indent="-285750" eaLnBrk="0" hangingPunct="0">
                    <a:defRPr sz="1900">
                      <a:solidFill>
                        <a:schemeClr val="tx1"/>
                      </a:solidFill>
                      <a:latin typeface="Arial" panose="020B0604020202020204" pitchFamily="34" charset="0"/>
                      <a:ea typeface="SimSun" panose="02010600030101010101" pitchFamily="2" charset="-122"/>
                    </a:defRPr>
                  </a:lvl2pPr>
                  <a:lvl3pPr marL="1143000" indent="-228600" eaLnBrk="0" hangingPunct="0">
                    <a:defRPr sz="1900">
                      <a:solidFill>
                        <a:schemeClr val="tx1"/>
                      </a:solidFill>
                      <a:latin typeface="Arial" panose="020B0604020202020204" pitchFamily="34" charset="0"/>
                      <a:ea typeface="SimSun" panose="02010600030101010101" pitchFamily="2" charset="-122"/>
                    </a:defRPr>
                  </a:lvl3pPr>
                  <a:lvl4pPr marL="1600200" indent="-228600" eaLnBrk="0" hangingPunct="0">
                    <a:defRPr sz="1900">
                      <a:solidFill>
                        <a:schemeClr val="tx1"/>
                      </a:solidFill>
                      <a:latin typeface="Arial" panose="020B0604020202020204" pitchFamily="34" charset="0"/>
                      <a:ea typeface="SimSun" panose="02010600030101010101" pitchFamily="2" charset="-122"/>
                    </a:defRPr>
                  </a:lvl4pPr>
                  <a:lvl5pPr marL="2057400" indent="-228600" eaLnBrk="0" hangingPunct="0">
                    <a:defRPr sz="19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19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19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19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1900">
                      <a:solidFill>
                        <a:schemeClr val="tx1"/>
                      </a:solidFill>
                      <a:latin typeface="Arial" panose="020B0604020202020204" pitchFamily="34" charset="0"/>
                      <a:ea typeface="SimSun" panose="02010600030101010101" pitchFamily="2" charset="-122"/>
                    </a:defRPr>
                  </a:lvl9pPr>
                </a:lstStyle>
                <a:p>
                  <a:pPr eaLnBrk="1" hangingPunct="1"/>
                  <a:endParaRPr lang="en-US" altLang="en-US" sz="2533"/>
                </a:p>
              </p:txBody>
            </p:sp>
            <p:sp>
              <p:nvSpPr>
                <p:cNvPr id="32804" name="Oval 24"/>
                <p:cNvSpPr>
                  <a:spLocks noChangeArrowheads="1"/>
                </p:cNvSpPr>
                <p:nvPr/>
              </p:nvSpPr>
              <p:spPr bwMode="gray">
                <a:xfrm>
                  <a:off x="1311" y="597"/>
                  <a:ext cx="600" cy="589"/>
                </a:xfrm>
                <a:prstGeom prst="ellipse">
                  <a:avLst/>
                </a:prstGeom>
                <a:gradFill rotWithShape="1">
                  <a:gsLst>
                    <a:gs pos="0">
                      <a:srgbClr val="AAB2B3"/>
                    </a:gs>
                    <a:gs pos="100000">
                      <a:srgbClr val="D6E1E2">
                        <a:alpha val="48000"/>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sz="1900">
                      <a:solidFill>
                        <a:schemeClr val="tx1"/>
                      </a:solidFill>
                      <a:latin typeface="Arial" panose="020B0604020202020204" pitchFamily="34" charset="0"/>
                      <a:ea typeface="SimSun" panose="02010600030101010101" pitchFamily="2" charset="-122"/>
                    </a:defRPr>
                  </a:lvl1pPr>
                  <a:lvl2pPr marL="742950" indent="-285750" eaLnBrk="0" hangingPunct="0">
                    <a:defRPr sz="1900">
                      <a:solidFill>
                        <a:schemeClr val="tx1"/>
                      </a:solidFill>
                      <a:latin typeface="Arial" panose="020B0604020202020204" pitchFamily="34" charset="0"/>
                      <a:ea typeface="SimSun" panose="02010600030101010101" pitchFamily="2" charset="-122"/>
                    </a:defRPr>
                  </a:lvl2pPr>
                  <a:lvl3pPr marL="1143000" indent="-228600" eaLnBrk="0" hangingPunct="0">
                    <a:defRPr sz="1900">
                      <a:solidFill>
                        <a:schemeClr val="tx1"/>
                      </a:solidFill>
                      <a:latin typeface="Arial" panose="020B0604020202020204" pitchFamily="34" charset="0"/>
                      <a:ea typeface="SimSun" panose="02010600030101010101" pitchFamily="2" charset="-122"/>
                    </a:defRPr>
                  </a:lvl3pPr>
                  <a:lvl4pPr marL="1600200" indent="-228600" eaLnBrk="0" hangingPunct="0">
                    <a:defRPr sz="1900">
                      <a:solidFill>
                        <a:schemeClr val="tx1"/>
                      </a:solidFill>
                      <a:latin typeface="Arial" panose="020B0604020202020204" pitchFamily="34" charset="0"/>
                      <a:ea typeface="SimSun" panose="02010600030101010101" pitchFamily="2" charset="-122"/>
                    </a:defRPr>
                  </a:lvl4pPr>
                  <a:lvl5pPr marL="2057400" indent="-228600" eaLnBrk="0" hangingPunct="0">
                    <a:defRPr sz="19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19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19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19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1900">
                      <a:solidFill>
                        <a:schemeClr val="tx1"/>
                      </a:solidFill>
                      <a:latin typeface="Arial" panose="020B0604020202020204" pitchFamily="34" charset="0"/>
                      <a:ea typeface="SimSun" panose="02010600030101010101" pitchFamily="2" charset="-122"/>
                    </a:defRPr>
                  </a:lvl9pPr>
                </a:lstStyle>
                <a:p>
                  <a:pPr eaLnBrk="1" hangingPunct="1"/>
                  <a:endParaRPr lang="en-US" altLang="en-US" sz="2533"/>
                </a:p>
              </p:txBody>
            </p:sp>
            <p:sp>
              <p:nvSpPr>
                <p:cNvPr id="32805" name="Oval 25"/>
                <p:cNvSpPr>
                  <a:spLocks noChangeArrowheads="1"/>
                </p:cNvSpPr>
                <p:nvPr/>
              </p:nvSpPr>
              <p:spPr bwMode="gray">
                <a:xfrm>
                  <a:off x="1346" y="613"/>
                  <a:ext cx="533" cy="479"/>
                </a:xfrm>
                <a:prstGeom prst="ellipse">
                  <a:avLst/>
                </a:prstGeom>
                <a:gradFill rotWithShape="1">
                  <a:gsLst>
                    <a:gs pos="0">
                      <a:srgbClr val="FFFFFF"/>
                    </a:gs>
                    <a:gs pos="100000">
                      <a:srgbClr val="D6E1E2">
                        <a:alpha val="37999"/>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sz="1900">
                      <a:solidFill>
                        <a:schemeClr val="tx1"/>
                      </a:solidFill>
                      <a:latin typeface="Arial" panose="020B0604020202020204" pitchFamily="34" charset="0"/>
                      <a:ea typeface="SimSun" panose="02010600030101010101" pitchFamily="2" charset="-122"/>
                    </a:defRPr>
                  </a:lvl1pPr>
                  <a:lvl2pPr marL="742950" indent="-285750" eaLnBrk="0" hangingPunct="0">
                    <a:defRPr sz="1900">
                      <a:solidFill>
                        <a:schemeClr val="tx1"/>
                      </a:solidFill>
                      <a:latin typeface="Arial" panose="020B0604020202020204" pitchFamily="34" charset="0"/>
                      <a:ea typeface="SimSun" panose="02010600030101010101" pitchFamily="2" charset="-122"/>
                    </a:defRPr>
                  </a:lvl2pPr>
                  <a:lvl3pPr marL="1143000" indent="-228600" eaLnBrk="0" hangingPunct="0">
                    <a:defRPr sz="1900">
                      <a:solidFill>
                        <a:schemeClr val="tx1"/>
                      </a:solidFill>
                      <a:latin typeface="Arial" panose="020B0604020202020204" pitchFamily="34" charset="0"/>
                      <a:ea typeface="SimSun" panose="02010600030101010101" pitchFamily="2" charset="-122"/>
                    </a:defRPr>
                  </a:lvl3pPr>
                  <a:lvl4pPr marL="1600200" indent="-228600" eaLnBrk="0" hangingPunct="0">
                    <a:defRPr sz="1900">
                      <a:solidFill>
                        <a:schemeClr val="tx1"/>
                      </a:solidFill>
                      <a:latin typeface="Arial" panose="020B0604020202020204" pitchFamily="34" charset="0"/>
                      <a:ea typeface="SimSun" panose="02010600030101010101" pitchFamily="2" charset="-122"/>
                    </a:defRPr>
                  </a:lvl4pPr>
                  <a:lvl5pPr marL="2057400" indent="-228600" eaLnBrk="0" hangingPunct="0">
                    <a:defRPr sz="19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19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19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19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1900">
                      <a:solidFill>
                        <a:schemeClr val="tx1"/>
                      </a:solidFill>
                      <a:latin typeface="Arial" panose="020B0604020202020204" pitchFamily="34" charset="0"/>
                      <a:ea typeface="SimSun" panose="02010600030101010101" pitchFamily="2" charset="-122"/>
                    </a:defRPr>
                  </a:lvl9pPr>
                </a:lstStyle>
                <a:p>
                  <a:pPr eaLnBrk="1" hangingPunct="1"/>
                  <a:endParaRPr lang="en-US" altLang="en-US" sz="2533"/>
                </a:p>
              </p:txBody>
            </p:sp>
          </p:grpSp>
          <p:sp>
            <p:nvSpPr>
              <p:cNvPr id="32800" name="Text Box 26"/>
              <p:cNvSpPr txBox="1">
                <a:spLocks noChangeArrowheads="1"/>
              </p:cNvSpPr>
              <p:nvPr/>
            </p:nvSpPr>
            <p:spPr bwMode="gray">
              <a:xfrm>
                <a:off x="719" y="555"/>
                <a:ext cx="234" cy="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sz="1900">
                    <a:solidFill>
                      <a:schemeClr val="tx1"/>
                    </a:solidFill>
                    <a:latin typeface="Arial" panose="020B0604020202020204" pitchFamily="34" charset="0"/>
                    <a:ea typeface="SimSun" panose="02010600030101010101" pitchFamily="2" charset="-122"/>
                  </a:defRPr>
                </a:lvl1pPr>
                <a:lvl2pPr marL="742950" indent="-285750" eaLnBrk="0" hangingPunct="0">
                  <a:defRPr sz="1900">
                    <a:solidFill>
                      <a:schemeClr val="tx1"/>
                    </a:solidFill>
                    <a:latin typeface="Arial" panose="020B0604020202020204" pitchFamily="34" charset="0"/>
                    <a:ea typeface="SimSun" panose="02010600030101010101" pitchFamily="2" charset="-122"/>
                  </a:defRPr>
                </a:lvl2pPr>
                <a:lvl3pPr marL="1143000" indent="-228600" eaLnBrk="0" hangingPunct="0">
                  <a:defRPr sz="1900">
                    <a:solidFill>
                      <a:schemeClr val="tx1"/>
                    </a:solidFill>
                    <a:latin typeface="Arial" panose="020B0604020202020204" pitchFamily="34" charset="0"/>
                    <a:ea typeface="SimSun" panose="02010600030101010101" pitchFamily="2" charset="-122"/>
                  </a:defRPr>
                </a:lvl3pPr>
                <a:lvl4pPr marL="1600200" indent="-228600" eaLnBrk="0" hangingPunct="0">
                  <a:defRPr sz="1900">
                    <a:solidFill>
                      <a:schemeClr val="tx1"/>
                    </a:solidFill>
                    <a:latin typeface="Arial" panose="020B0604020202020204" pitchFamily="34" charset="0"/>
                    <a:ea typeface="SimSun" panose="02010600030101010101" pitchFamily="2" charset="-122"/>
                  </a:defRPr>
                </a:lvl4pPr>
                <a:lvl5pPr marL="2057400" indent="-228600" eaLnBrk="0" hangingPunct="0">
                  <a:defRPr sz="19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19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19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19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1900">
                    <a:solidFill>
                      <a:schemeClr val="tx1"/>
                    </a:solidFill>
                    <a:latin typeface="Arial" panose="020B0604020202020204" pitchFamily="34" charset="0"/>
                    <a:ea typeface="SimSun" panose="02010600030101010101" pitchFamily="2" charset="-122"/>
                  </a:defRPr>
                </a:lvl9pPr>
              </a:lstStyle>
              <a:p>
                <a:pPr algn="ctr" eaLnBrk="1" hangingPunct="1"/>
                <a:r>
                  <a:rPr lang="en-US" altLang="en-US" sz="3200" b="1">
                    <a:solidFill>
                      <a:srgbClr val="CC0000"/>
                    </a:solidFill>
                    <a:latin typeface="Times New Roman" panose="02020603050405020304" pitchFamily="18" charset="0"/>
                  </a:rPr>
                  <a:t>2</a:t>
                </a:r>
              </a:p>
            </p:txBody>
          </p:sp>
        </p:grpSp>
      </p:grpSp>
      <p:grpSp>
        <p:nvGrpSpPr>
          <p:cNvPr id="8" name="Group 43"/>
          <p:cNvGrpSpPr>
            <a:grpSpLocks/>
          </p:cNvGrpSpPr>
          <p:nvPr/>
        </p:nvGrpSpPr>
        <p:grpSpPr bwMode="auto">
          <a:xfrm>
            <a:off x="1170666" y="3915627"/>
            <a:ext cx="4480983" cy="2686587"/>
            <a:chOff x="189" y="2510"/>
            <a:chExt cx="2691" cy="1693"/>
          </a:xfrm>
        </p:grpSpPr>
        <p:pic>
          <p:nvPicPr>
            <p:cNvPr id="32788" name="Picture 6"/>
            <p:cNvPicPr>
              <a:picLocks noChangeAspect="1" noChangeArrowheads="1"/>
            </p:cNvPicPr>
            <p:nvPr/>
          </p:nvPicPr>
          <p:blipFill>
            <a:blip r:embed="rId4">
              <a:extLst>
                <a:ext uri="{28A0092B-C50C-407E-A947-70E740481C1C}">
                  <a14:useLocalDpi xmlns:a14="http://schemas.microsoft.com/office/drawing/2010/main" val="0"/>
                </a:ext>
              </a:extLst>
            </a:blip>
            <a:srcRect l="4445" t="5263" r="2222" b="5264"/>
            <a:stretch>
              <a:fillRect/>
            </a:stretch>
          </p:blipFill>
          <p:spPr bwMode="auto">
            <a:xfrm>
              <a:off x="192" y="2619"/>
              <a:ext cx="2688" cy="1584"/>
            </a:xfrm>
            <a:prstGeom prst="rect">
              <a:avLst/>
            </a:prstGeom>
            <a:noFill/>
            <a:ln w="28575">
              <a:solidFill>
                <a:srgbClr val="800000"/>
              </a:solidFill>
              <a:miter lim="800000"/>
              <a:headEnd/>
              <a:tailEnd/>
            </a:ln>
            <a:extLst>
              <a:ext uri="{909E8E84-426E-40DD-AFC4-6F175D3DCCD1}">
                <a14:hiddenFill xmlns:a14="http://schemas.microsoft.com/office/drawing/2010/main">
                  <a:solidFill>
                    <a:srgbClr val="FFFFFF"/>
                  </a:solidFill>
                </a14:hiddenFill>
              </a:ext>
            </a:extLst>
          </p:spPr>
        </p:pic>
        <p:grpSp>
          <p:nvGrpSpPr>
            <p:cNvPr id="32789" name="Group 27"/>
            <p:cNvGrpSpPr>
              <a:grpSpLocks/>
            </p:cNvGrpSpPr>
            <p:nvPr/>
          </p:nvGrpSpPr>
          <p:grpSpPr bwMode="auto">
            <a:xfrm>
              <a:off x="189" y="2510"/>
              <a:ext cx="336" cy="427"/>
              <a:chOff x="672" y="497"/>
              <a:chExt cx="336" cy="427"/>
            </a:xfrm>
          </p:grpSpPr>
          <p:grpSp>
            <p:nvGrpSpPr>
              <p:cNvPr id="32790" name="Group 28"/>
              <p:cNvGrpSpPr>
                <a:grpSpLocks/>
              </p:cNvGrpSpPr>
              <p:nvPr/>
            </p:nvGrpSpPr>
            <p:grpSpPr bwMode="auto">
              <a:xfrm>
                <a:off x="672" y="497"/>
                <a:ext cx="336" cy="427"/>
                <a:chOff x="1289" y="389"/>
                <a:chExt cx="668" cy="1052"/>
              </a:xfrm>
            </p:grpSpPr>
            <p:sp>
              <p:nvSpPr>
                <p:cNvPr id="32792" name="Oval 29"/>
                <p:cNvSpPr>
                  <a:spLocks noChangeArrowheads="1"/>
                </p:cNvSpPr>
                <p:nvPr/>
              </p:nvSpPr>
              <p:spPr bwMode="gray">
                <a:xfrm>
                  <a:off x="1289" y="389"/>
                  <a:ext cx="668" cy="1052"/>
                </a:xfrm>
                <a:prstGeom prst="ellipse">
                  <a:avLst/>
                </a:prstGeom>
                <a:solidFill>
                  <a:srgbClr val="333333"/>
                </a:soli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eaLnBrk="0" hangingPunct="0">
                    <a:defRPr sz="1900">
                      <a:solidFill>
                        <a:schemeClr val="tx1"/>
                      </a:solidFill>
                      <a:latin typeface="Arial" panose="020B0604020202020204" pitchFamily="34" charset="0"/>
                      <a:ea typeface="SimSun" panose="02010600030101010101" pitchFamily="2" charset="-122"/>
                    </a:defRPr>
                  </a:lvl1pPr>
                  <a:lvl2pPr marL="742950" indent="-285750" eaLnBrk="0" hangingPunct="0">
                    <a:defRPr sz="1900">
                      <a:solidFill>
                        <a:schemeClr val="tx1"/>
                      </a:solidFill>
                      <a:latin typeface="Arial" panose="020B0604020202020204" pitchFamily="34" charset="0"/>
                      <a:ea typeface="SimSun" panose="02010600030101010101" pitchFamily="2" charset="-122"/>
                    </a:defRPr>
                  </a:lvl2pPr>
                  <a:lvl3pPr marL="1143000" indent="-228600" eaLnBrk="0" hangingPunct="0">
                    <a:defRPr sz="1900">
                      <a:solidFill>
                        <a:schemeClr val="tx1"/>
                      </a:solidFill>
                      <a:latin typeface="Arial" panose="020B0604020202020204" pitchFamily="34" charset="0"/>
                      <a:ea typeface="SimSun" panose="02010600030101010101" pitchFamily="2" charset="-122"/>
                    </a:defRPr>
                  </a:lvl3pPr>
                  <a:lvl4pPr marL="1600200" indent="-228600" eaLnBrk="0" hangingPunct="0">
                    <a:defRPr sz="1900">
                      <a:solidFill>
                        <a:schemeClr val="tx1"/>
                      </a:solidFill>
                      <a:latin typeface="Arial" panose="020B0604020202020204" pitchFamily="34" charset="0"/>
                      <a:ea typeface="SimSun" panose="02010600030101010101" pitchFamily="2" charset="-122"/>
                    </a:defRPr>
                  </a:lvl4pPr>
                  <a:lvl5pPr marL="2057400" indent="-228600" eaLnBrk="0" hangingPunct="0">
                    <a:defRPr sz="19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19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19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19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1900">
                      <a:solidFill>
                        <a:schemeClr val="tx1"/>
                      </a:solidFill>
                      <a:latin typeface="Arial" panose="020B0604020202020204" pitchFamily="34" charset="0"/>
                      <a:ea typeface="SimSun" panose="02010600030101010101" pitchFamily="2" charset="-122"/>
                    </a:defRPr>
                  </a:lvl9pPr>
                </a:lstStyle>
                <a:p>
                  <a:pPr eaLnBrk="1" hangingPunct="1"/>
                  <a:endParaRPr lang="en-US" altLang="en-US" sz="2533"/>
                </a:p>
              </p:txBody>
            </p:sp>
            <p:sp>
              <p:nvSpPr>
                <p:cNvPr id="32793" name="Oval 30"/>
                <p:cNvSpPr>
                  <a:spLocks noChangeArrowheads="1"/>
                </p:cNvSpPr>
                <p:nvPr/>
              </p:nvSpPr>
              <p:spPr bwMode="gray">
                <a:xfrm>
                  <a:off x="1296" y="587"/>
                  <a:ext cx="646" cy="647"/>
                </a:xfrm>
                <a:prstGeom prst="ellipse">
                  <a:avLst/>
                </a:prstGeom>
                <a:gradFill rotWithShape="1">
                  <a:gsLst>
                    <a:gs pos="0">
                      <a:srgbClr val="636869"/>
                    </a:gs>
                    <a:gs pos="100000">
                      <a:srgbClr val="D6E1E2"/>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sz="1900">
                      <a:solidFill>
                        <a:schemeClr val="tx1"/>
                      </a:solidFill>
                      <a:latin typeface="Arial" panose="020B0604020202020204" pitchFamily="34" charset="0"/>
                      <a:ea typeface="SimSun" panose="02010600030101010101" pitchFamily="2" charset="-122"/>
                    </a:defRPr>
                  </a:lvl1pPr>
                  <a:lvl2pPr marL="742950" indent="-285750" eaLnBrk="0" hangingPunct="0">
                    <a:defRPr sz="1900">
                      <a:solidFill>
                        <a:schemeClr val="tx1"/>
                      </a:solidFill>
                      <a:latin typeface="Arial" panose="020B0604020202020204" pitchFamily="34" charset="0"/>
                      <a:ea typeface="SimSun" panose="02010600030101010101" pitchFamily="2" charset="-122"/>
                    </a:defRPr>
                  </a:lvl2pPr>
                  <a:lvl3pPr marL="1143000" indent="-228600" eaLnBrk="0" hangingPunct="0">
                    <a:defRPr sz="1900">
                      <a:solidFill>
                        <a:schemeClr val="tx1"/>
                      </a:solidFill>
                      <a:latin typeface="Arial" panose="020B0604020202020204" pitchFamily="34" charset="0"/>
                      <a:ea typeface="SimSun" panose="02010600030101010101" pitchFamily="2" charset="-122"/>
                    </a:defRPr>
                  </a:lvl3pPr>
                  <a:lvl4pPr marL="1600200" indent="-228600" eaLnBrk="0" hangingPunct="0">
                    <a:defRPr sz="1900">
                      <a:solidFill>
                        <a:schemeClr val="tx1"/>
                      </a:solidFill>
                      <a:latin typeface="Arial" panose="020B0604020202020204" pitchFamily="34" charset="0"/>
                      <a:ea typeface="SimSun" panose="02010600030101010101" pitchFamily="2" charset="-122"/>
                    </a:defRPr>
                  </a:lvl4pPr>
                  <a:lvl5pPr marL="2057400" indent="-228600" eaLnBrk="0" hangingPunct="0">
                    <a:defRPr sz="19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19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19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19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1900">
                      <a:solidFill>
                        <a:schemeClr val="tx1"/>
                      </a:solidFill>
                      <a:latin typeface="Arial" panose="020B0604020202020204" pitchFamily="34" charset="0"/>
                      <a:ea typeface="SimSun" panose="02010600030101010101" pitchFamily="2" charset="-122"/>
                    </a:defRPr>
                  </a:lvl9pPr>
                </a:lstStyle>
                <a:p>
                  <a:pPr eaLnBrk="1" hangingPunct="1"/>
                  <a:endParaRPr lang="en-US" altLang="en-US" sz="2533"/>
                </a:p>
              </p:txBody>
            </p:sp>
            <p:sp>
              <p:nvSpPr>
                <p:cNvPr id="32794" name="Oval 31"/>
                <p:cNvSpPr>
                  <a:spLocks noChangeArrowheads="1"/>
                </p:cNvSpPr>
                <p:nvPr/>
              </p:nvSpPr>
              <p:spPr bwMode="gray">
                <a:xfrm>
                  <a:off x="1304" y="591"/>
                  <a:ext cx="631" cy="631"/>
                </a:xfrm>
                <a:prstGeom prst="ellipse">
                  <a:avLst/>
                </a:prstGeom>
                <a:gradFill rotWithShape="1">
                  <a:gsLst>
                    <a:gs pos="0">
                      <a:srgbClr val="D6E1E2">
                        <a:alpha val="0"/>
                      </a:srgbClr>
                    </a:gs>
                    <a:gs pos="100000">
                      <a:srgbClr val="F1F5F5"/>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sz="1900">
                      <a:solidFill>
                        <a:schemeClr val="tx1"/>
                      </a:solidFill>
                      <a:latin typeface="Arial" panose="020B0604020202020204" pitchFamily="34" charset="0"/>
                      <a:ea typeface="SimSun" panose="02010600030101010101" pitchFamily="2" charset="-122"/>
                    </a:defRPr>
                  </a:lvl1pPr>
                  <a:lvl2pPr marL="742950" indent="-285750" eaLnBrk="0" hangingPunct="0">
                    <a:defRPr sz="1900">
                      <a:solidFill>
                        <a:schemeClr val="tx1"/>
                      </a:solidFill>
                      <a:latin typeface="Arial" panose="020B0604020202020204" pitchFamily="34" charset="0"/>
                      <a:ea typeface="SimSun" panose="02010600030101010101" pitchFamily="2" charset="-122"/>
                    </a:defRPr>
                  </a:lvl2pPr>
                  <a:lvl3pPr marL="1143000" indent="-228600" eaLnBrk="0" hangingPunct="0">
                    <a:defRPr sz="1900">
                      <a:solidFill>
                        <a:schemeClr val="tx1"/>
                      </a:solidFill>
                      <a:latin typeface="Arial" panose="020B0604020202020204" pitchFamily="34" charset="0"/>
                      <a:ea typeface="SimSun" panose="02010600030101010101" pitchFamily="2" charset="-122"/>
                    </a:defRPr>
                  </a:lvl3pPr>
                  <a:lvl4pPr marL="1600200" indent="-228600" eaLnBrk="0" hangingPunct="0">
                    <a:defRPr sz="1900">
                      <a:solidFill>
                        <a:schemeClr val="tx1"/>
                      </a:solidFill>
                      <a:latin typeface="Arial" panose="020B0604020202020204" pitchFamily="34" charset="0"/>
                      <a:ea typeface="SimSun" panose="02010600030101010101" pitchFamily="2" charset="-122"/>
                    </a:defRPr>
                  </a:lvl4pPr>
                  <a:lvl5pPr marL="2057400" indent="-228600" eaLnBrk="0" hangingPunct="0">
                    <a:defRPr sz="19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19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19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19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1900">
                      <a:solidFill>
                        <a:schemeClr val="tx1"/>
                      </a:solidFill>
                      <a:latin typeface="Arial" panose="020B0604020202020204" pitchFamily="34" charset="0"/>
                      <a:ea typeface="SimSun" panose="02010600030101010101" pitchFamily="2" charset="-122"/>
                    </a:defRPr>
                  </a:lvl9pPr>
                </a:lstStyle>
                <a:p>
                  <a:pPr eaLnBrk="1" hangingPunct="1"/>
                  <a:endParaRPr lang="en-US" altLang="en-US" sz="2533"/>
                </a:p>
              </p:txBody>
            </p:sp>
            <p:sp>
              <p:nvSpPr>
                <p:cNvPr id="32795" name="Oval 32"/>
                <p:cNvSpPr>
                  <a:spLocks noChangeArrowheads="1"/>
                </p:cNvSpPr>
                <p:nvPr/>
              </p:nvSpPr>
              <p:spPr bwMode="gray">
                <a:xfrm>
                  <a:off x="1311" y="597"/>
                  <a:ext cx="600" cy="589"/>
                </a:xfrm>
                <a:prstGeom prst="ellipse">
                  <a:avLst/>
                </a:prstGeom>
                <a:gradFill rotWithShape="1">
                  <a:gsLst>
                    <a:gs pos="0">
                      <a:srgbClr val="AAB2B3"/>
                    </a:gs>
                    <a:gs pos="100000">
                      <a:srgbClr val="D6E1E2">
                        <a:alpha val="48000"/>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sz="1900">
                      <a:solidFill>
                        <a:schemeClr val="tx1"/>
                      </a:solidFill>
                      <a:latin typeface="Arial" panose="020B0604020202020204" pitchFamily="34" charset="0"/>
                      <a:ea typeface="SimSun" panose="02010600030101010101" pitchFamily="2" charset="-122"/>
                    </a:defRPr>
                  </a:lvl1pPr>
                  <a:lvl2pPr marL="742950" indent="-285750" eaLnBrk="0" hangingPunct="0">
                    <a:defRPr sz="1900">
                      <a:solidFill>
                        <a:schemeClr val="tx1"/>
                      </a:solidFill>
                      <a:latin typeface="Arial" panose="020B0604020202020204" pitchFamily="34" charset="0"/>
                      <a:ea typeface="SimSun" panose="02010600030101010101" pitchFamily="2" charset="-122"/>
                    </a:defRPr>
                  </a:lvl2pPr>
                  <a:lvl3pPr marL="1143000" indent="-228600" eaLnBrk="0" hangingPunct="0">
                    <a:defRPr sz="1900">
                      <a:solidFill>
                        <a:schemeClr val="tx1"/>
                      </a:solidFill>
                      <a:latin typeface="Arial" panose="020B0604020202020204" pitchFamily="34" charset="0"/>
                      <a:ea typeface="SimSun" panose="02010600030101010101" pitchFamily="2" charset="-122"/>
                    </a:defRPr>
                  </a:lvl3pPr>
                  <a:lvl4pPr marL="1600200" indent="-228600" eaLnBrk="0" hangingPunct="0">
                    <a:defRPr sz="1900">
                      <a:solidFill>
                        <a:schemeClr val="tx1"/>
                      </a:solidFill>
                      <a:latin typeface="Arial" panose="020B0604020202020204" pitchFamily="34" charset="0"/>
                      <a:ea typeface="SimSun" panose="02010600030101010101" pitchFamily="2" charset="-122"/>
                    </a:defRPr>
                  </a:lvl4pPr>
                  <a:lvl5pPr marL="2057400" indent="-228600" eaLnBrk="0" hangingPunct="0">
                    <a:defRPr sz="19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19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19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19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1900">
                      <a:solidFill>
                        <a:schemeClr val="tx1"/>
                      </a:solidFill>
                      <a:latin typeface="Arial" panose="020B0604020202020204" pitchFamily="34" charset="0"/>
                      <a:ea typeface="SimSun" panose="02010600030101010101" pitchFamily="2" charset="-122"/>
                    </a:defRPr>
                  </a:lvl9pPr>
                </a:lstStyle>
                <a:p>
                  <a:pPr eaLnBrk="1" hangingPunct="1"/>
                  <a:endParaRPr lang="en-US" altLang="en-US" sz="2533"/>
                </a:p>
              </p:txBody>
            </p:sp>
            <p:sp>
              <p:nvSpPr>
                <p:cNvPr id="32796" name="Oval 33"/>
                <p:cNvSpPr>
                  <a:spLocks noChangeArrowheads="1"/>
                </p:cNvSpPr>
                <p:nvPr/>
              </p:nvSpPr>
              <p:spPr bwMode="gray">
                <a:xfrm>
                  <a:off x="1346" y="613"/>
                  <a:ext cx="533" cy="479"/>
                </a:xfrm>
                <a:prstGeom prst="ellipse">
                  <a:avLst/>
                </a:prstGeom>
                <a:gradFill rotWithShape="1">
                  <a:gsLst>
                    <a:gs pos="0">
                      <a:srgbClr val="FFFFFF"/>
                    </a:gs>
                    <a:gs pos="100000">
                      <a:srgbClr val="D6E1E2">
                        <a:alpha val="37999"/>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sz="1900">
                      <a:solidFill>
                        <a:schemeClr val="tx1"/>
                      </a:solidFill>
                      <a:latin typeface="Arial" panose="020B0604020202020204" pitchFamily="34" charset="0"/>
                      <a:ea typeface="SimSun" panose="02010600030101010101" pitchFamily="2" charset="-122"/>
                    </a:defRPr>
                  </a:lvl1pPr>
                  <a:lvl2pPr marL="742950" indent="-285750" eaLnBrk="0" hangingPunct="0">
                    <a:defRPr sz="1900">
                      <a:solidFill>
                        <a:schemeClr val="tx1"/>
                      </a:solidFill>
                      <a:latin typeface="Arial" panose="020B0604020202020204" pitchFamily="34" charset="0"/>
                      <a:ea typeface="SimSun" panose="02010600030101010101" pitchFamily="2" charset="-122"/>
                    </a:defRPr>
                  </a:lvl2pPr>
                  <a:lvl3pPr marL="1143000" indent="-228600" eaLnBrk="0" hangingPunct="0">
                    <a:defRPr sz="1900">
                      <a:solidFill>
                        <a:schemeClr val="tx1"/>
                      </a:solidFill>
                      <a:latin typeface="Arial" panose="020B0604020202020204" pitchFamily="34" charset="0"/>
                      <a:ea typeface="SimSun" panose="02010600030101010101" pitchFamily="2" charset="-122"/>
                    </a:defRPr>
                  </a:lvl3pPr>
                  <a:lvl4pPr marL="1600200" indent="-228600" eaLnBrk="0" hangingPunct="0">
                    <a:defRPr sz="1900">
                      <a:solidFill>
                        <a:schemeClr val="tx1"/>
                      </a:solidFill>
                      <a:latin typeface="Arial" panose="020B0604020202020204" pitchFamily="34" charset="0"/>
                      <a:ea typeface="SimSun" panose="02010600030101010101" pitchFamily="2" charset="-122"/>
                    </a:defRPr>
                  </a:lvl4pPr>
                  <a:lvl5pPr marL="2057400" indent="-228600" eaLnBrk="0" hangingPunct="0">
                    <a:defRPr sz="19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19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19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19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1900">
                      <a:solidFill>
                        <a:schemeClr val="tx1"/>
                      </a:solidFill>
                      <a:latin typeface="Arial" panose="020B0604020202020204" pitchFamily="34" charset="0"/>
                      <a:ea typeface="SimSun" panose="02010600030101010101" pitchFamily="2" charset="-122"/>
                    </a:defRPr>
                  </a:lvl9pPr>
                </a:lstStyle>
                <a:p>
                  <a:pPr eaLnBrk="1" hangingPunct="1"/>
                  <a:endParaRPr lang="en-US" altLang="en-US" sz="2533"/>
                </a:p>
              </p:txBody>
            </p:sp>
          </p:grpSp>
          <p:sp>
            <p:nvSpPr>
              <p:cNvPr id="32791" name="Text Box 34"/>
              <p:cNvSpPr txBox="1">
                <a:spLocks noChangeArrowheads="1"/>
              </p:cNvSpPr>
              <p:nvPr/>
            </p:nvSpPr>
            <p:spPr bwMode="gray">
              <a:xfrm>
                <a:off x="720" y="555"/>
                <a:ext cx="234" cy="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sz="1900">
                    <a:solidFill>
                      <a:schemeClr val="tx1"/>
                    </a:solidFill>
                    <a:latin typeface="Arial" panose="020B0604020202020204" pitchFamily="34" charset="0"/>
                    <a:ea typeface="SimSun" panose="02010600030101010101" pitchFamily="2" charset="-122"/>
                  </a:defRPr>
                </a:lvl1pPr>
                <a:lvl2pPr marL="742950" indent="-285750" eaLnBrk="0" hangingPunct="0">
                  <a:defRPr sz="1900">
                    <a:solidFill>
                      <a:schemeClr val="tx1"/>
                    </a:solidFill>
                    <a:latin typeface="Arial" panose="020B0604020202020204" pitchFamily="34" charset="0"/>
                    <a:ea typeface="SimSun" panose="02010600030101010101" pitchFamily="2" charset="-122"/>
                  </a:defRPr>
                </a:lvl2pPr>
                <a:lvl3pPr marL="1143000" indent="-228600" eaLnBrk="0" hangingPunct="0">
                  <a:defRPr sz="1900">
                    <a:solidFill>
                      <a:schemeClr val="tx1"/>
                    </a:solidFill>
                    <a:latin typeface="Arial" panose="020B0604020202020204" pitchFamily="34" charset="0"/>
                    <a:ea typeface="SimSun" panose="02010600030101010101" pitchFamily="2" charset="-122"/>
                  </a:defRPr>
                </a:lvl3pPr>
                <a:lvl4pPr marL="1600200" indent="-228600" eaLnBrk="0" hangingPunct="0">
                  <a:defRPr sz="1900">
                    <a:solidFill>
                      <a:schemeClr val="tx1"/>
                    </a:solidFill>
                    <a:latin typeface="Arial" panose="020B0604020202020204" pitchFamily="34" charset="0"/>
                    <a:ea typeface="SimSun" panose="02010600030101010101" pitchFamily="2" charset="-122"/>
                  </a:defRPr>
                </a:lvl4pPr>
                <a:lvl5pPr marL="2057400" indent="-228600" eaLnBrk="0" hangingPunct="0">
                  <a:defRPr sz="19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19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19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19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1900">
                    <a:solidFill>
                      <a:schemeClr val="tx1"/>
                    </a:solidFill>
                    <a:latin typeface="Arial" panose="020B0604020202020204" pitchFamily="34" charset="0"/>
                    <a:ea typeface="SimSun" panose="02010600030101010101" pitchFamily="2" charset="-122"/>
                  </a:defRPr>
                </a:lvl9pPr>
              </a:lstStyle>
              <a:p>
                <a:pPr algn="ctr" eaLnBrk="1" hangingPunct="1"/>
                <a:r>
                  <a:rPr lang="en-US" altLang="en-US" sz="3200" b="1">
                    <a:solidFill>
                      <a:srgbClr val="CC0000"/>
                    </a:solidFill>
                    <a:latin typeface="Times New Roman" panose="02020603050405020304" pitchFamily="18" charset="0"/>
                  </a:rPr>
                  <a:t>3</a:t>
                </a:r>
              </a:p>
            </p:txBody>
          </p:sp>
        </p:grpSp>
      </p:grpSp>
      <p:grpSp>
        <p:nvGrpSpPr>
          <p:cNvPr id="11" name="Group 46"/>
          <p:cNvGrpSpPr>
            <a:grpSpLocks/>
          </p:cNvGrpSpPr>
          <p:nvPr/>
        </p:nvGrpSpPr>
        <p:grpSpPr bwMode="auto">
          <a:xfrm>
            <a:off x="5680964" y="3966440"/>
            <a:ext cx="4375149" cy="2635774"/>
            <a:chOff x="2988" y="2564"/>
            <a:chExt cx="2628" cy="1660"/>
          </a:xfrm>
        </p:grpSpPr>
        <p:pic>
          <p:nvPicPr>
            <p:cNvPr id="32779" name="Picture 7"/>
            <p:cNvPicPr>
              <a:picLocks noChangeAspect="1" noChangeArrowheads="1"/>
            </p:cNvPicPr>
            <p:nvPr/>
          </p:nvPicPr>
          <p:blipFill>
            <a:blip r:embed="rId5">
              <a:extLst>
                <a:ext uri="{28A0092B-C50C-407E-A947-70E740481C1C}">
                  <a14:useLocalDpi xmlns:a14="http://schemas.microsoft.com/office/drawing/2010/main" val="0"/>
                </a:ext>
              </a:extLst>
            </a:blip>
            <a:srcRect l="4001" t="5554" r="3999" b="5554"/>
            <a:stretch>
              <a:fillRect/>
            </a:stretch>
          </p:blipFill>
          <p:spPr bwMode="auto">
            <a:xfrm>
              <a:off x="2988" y="2640"/>
              <a:ext cx="2628" cy="1584"/>
            </a:xfrm>
            <a:prstGeom prst="rect">
              <a:avLst/>
            </a:prstGeom>
            <a:noFill/>
            <a:ln w="28575">
              <a:solidFill>
                <a:srgbClr val="800000"/>
              </a:solidFill>
              <a:miter lim="800000"/>
              <a:headEnd/>
              <a:tailEnd/>
            </a:ln>
            <a:extLst>
              <a:ext uri="{909E8E84-426E-40DD-AFC4-6F175D3DCCD1}">
                <a14:hiddenFill xmlns:a14="http://schemas.microsoft.com/office/drawing/2010/main">
                  <a:solidFill>
                    <a:srgbClr val="FFFFFF"/>
                  </a:solidFill>
                </a14:hiddenFill>
              </a:ext>
            </a:extLst>
          </p:spPr>
        </p:pic>
        <p:grpSp>
          <p:nvGrpSpPr>
            <p:cNvPr id="32780" name="Group 35"/>
            <p:cNvGrpSpPr>
              <a:grpSpLocks/>
            </p:cNvGrpSpPr>
            <p:nvPr/>
          </p:nvGrpSpPr>
          <p:grpSpPr bwMode="auto">
            <a:xfrm>
              <a:off x="2991" y="2564"/>
              <a:ext cx="334" cy="427"/>
              <a:chOff x="672" y="497"/>
              <a:chExt cx="334" cy="427"/>
            </a:xfrm>
          </p:grpSpPr>
          <p:grpSp>
            <p:nvGrpSpPr>
              <p:cNvPr id="32781" name="Group 36"/>
              <p:cNvGrpSpPr>
                <a:grpSpLocks/>
              </p:cNvGrpSpPr>
              <p:nvPr/>
            </p:nvGrpSpPr>
            <p:grpSpPr bwMode="auto">
              <a:xfrm>
                <a:off x="672" y="497"/>
                <a:ext cx="334" cy="427"/>
                <a:chOff x="1289" y="389"/>
                <a:chExt cx="665" cy="1053"/>
              </a:xfrm>
            </p:grpSpPr>
            <p:sp>
              <p:nvSpPr>
                <p:cNvPr id="32783" name="Oval 37"/>
                <p:cNvSpPr>
                  <a:spLocks noChangeArrowheads="1"/>
                </p:cNvSpPr>
                <p:nvPr/>
              </p:nvSpPr>
              <p:spPr bwMode="gray">
                <a:xfrm>
                  <a:off x="1289" y="389"/>
                  <a:ext cx="665" cy="1053"/>
                </a:xfrm>
                <a:prstGeom prst="ellipse">
                  <a:avLst/>
                </a:prstGeom>
                <a:solidFill>
                  <a:srgbClr val="333333"/>
                </a:soli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eaLnBrk="0" hangingPunct="0">
                    <a:defRPr sz="1900">
                      <a:solidFill>
                        <a:schemeClr val="tx1"/>
                      </a:solidFill>
                      <a:latin typeface="Arial" panose="020B0604020202020204" pitchFamily="34" charset="0"/>
                      <a:ea typeface="SimSun" panose="02010600030101010101" pitchFamily="2" charset="-122"/>
                    </a:defRPr>
                  </a:lvl1pPr>
                  <a:lvl2pPr marL="742950" indent="-285750" eaLnBrk="0" hangingPunct="0">
                    <a:defRPr sz="1900">
                      <a:solidFill>
                        <a:schemeClr val="tx1"/>
                      </a:solidFill>
                      <a:latin typeface="Arial" panose="020B0604020202020204" pitchFamily="34" charset="0"/>
                      <a:ea typeface="SimSun" panose="02010600030101010101" pitchFamily="2" charset="-122"/>
                    </a:defRPr>
                  </a:lvl2pPr>
                  <a:lvl3pPr marL="1143000" indent="-228600" eaLnBrk="0" hangingPunct="0">
                    <a:defRPr sz="1900">
                      <a:solidFill>
                        <a:schemeClr val="tx1"/>
                      </a:solidFill>
                      <a:latin typeface="Arial" panose="020B0604020202020204" pitchFamily="34" charset="0"/>
                      <a:ea typeface="SimSun" panose="02010600030101010101" pitchFamily="2" charset="-122"/>
                    </a:defRPr>
                  </a:lvl3pPr>
                  <a:lvl4pPr marL="1600200" indent="-228600" eaLnBrk="0" hangingPunct="0">
                    <a:defRPr sz="1900">
                      <a:solidFill>
                        <a:schemeClr val="tx1"/>
                      </a:solidFill>
                      <a:latin typeface="Arial" panose="020B0604020202020204" pitchFamily="34" charset="0"/>
                      <a:ea typeface="SimSun" panose="02010600030101010101" pitchFamily="2" charset="-122"/>
                    </a:defRPr>
                  </a:lvl4pPr>
                  <a:lvl5pPr marL="2057400" indent="-228600" eaLnBrk="0" hangingPunct="0">
                    <a:defRPr sz="19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19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19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19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1900">
                      <a:solidFill>
                        <a:schemeClr val="tx1"/>
                      </a:solidFill>
                      <a:latin typeface="Arial" panose="020B0604020202020204" pitchFamily="34" charset="0"/>
                      <a:ea typeface="SimSun" panose="02010600030101010101" pitchFamily="2" charset="-122"/>
                    </a:defRPr>
                  </a:lvl9pPr>
                </a:lstStyle>
                <a:p>
                  <a:pPr eaLnBrk="1" hangingPunct="1"/>
                  <a:endParaRPr lang="en-US" altLang="en-US" sz="2533"/>
                </a:p>
              </p:txBody>
            </p:sp>
            <p:sp>
              <p:nvSpPr>
                <p:cNvPr id="32784" name="Oval 38"/>
                <p:cNvSpPr>
                  <a:spLocks noChangeArrowheads="1"/>
                </p:cNvSpPr>
                <p:nvPr/>
              </p:nvSpPr>
              <p:spPr bwMode="gray">
                <a:xfrm>
                  <a:off x="1296" y="587"/>
                  <a:ext cx="646" cy="647"/>
                </a:xfrm>
                <a:prstGeom prst="ellipse">
                  <a:avLst/>
                </a:prstGeom>
                <a:gradFill rotWithShape="1">
                  <a:gsLst>
                    <a:gs pos="0">
                      <a:srgbClr val="636869"/>
                    </a:gs>
                    <a:gs pos="100000">
                      <a:srgbClr val="D6E1E2"/>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sz="1900">
                      <a:solidFill>
                        <a:schemeClr val="tx1"/>
                      </a:solidFill>
                      <a:latin typeface="Arial" panose="020B0604020202020204" pitchFamily="34" charset="0"/>
                      <a:ea typeface="SimSun" panose="02010600030101010101" pitchFamily="2" charset="-122"/>
                    </a:defRPr>
                  </a:lvl1pPr>
                  <a:lvl2pPr marL="742950" indent="-285750" eaLnBrk="0" hangingPunct="0">
                    <a:defRPr sz="1900">
                      <a:solidFill>
                        <a:schemeClr val="tx1"/>
                      </a:solidFill>
                      <a:latin typeface="Arial" panose="020B0604020202020204" pitchFamily="34" charset="0"/>
                      <a:ea typeface="SimSun" panose="02010600030101010101" pitchFamily="2" charset="-122"/>
                    </a:defRPr>
                  </a:lvl2pPr>
                  <a:lvl3pPr marL="1143000" indent="-228600" eaLnBrk="0" hangingPunct="0">
                    <a:defRPr sz="1900">
                      <a:solidFill>
                        <a:schemeClr val="tx1"/>
                      </a:solidFill>
                      <a:latin typeface="Arial" panose="020B0604020202020204" pitchFamily="34" charset="0"/>
                      <a:ea typeface="SimSun" panose="02010600030101010101" pitchFamily="2" charset="-122"/>
                    </a:defRPr>
                  </a:lvl3pPr>
                  <a:lvl4pPr marL="1600200" indent="-228600" eaLnBrk="0" hangingPunct="0">
                    <a:defRPr sz="1900">
                      <a:solidFill>
                        <a:schemeClr val="tx1"/>
                      </a:solidFill>
                      <a:latin typeface="Arial" panose="020B0604020202020204" pitchFamily="34" charset="0"/>
                      <a:ea typeface="SimSun" panose="02010600030101010101" pitchFamily="2" charset="-122"/>
                    </a:defRPr>
                  </a:lvl4pPr>
                  <a:lvl5pPr marL="2057400" indent="-228600" eaLnBrk="0" hangingPunct="0">
                    <a:defRPr sz="19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19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19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19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1900">
                      <a:solidFill>
                        <a:schemeClr val="tx1"/>
                      </a:solidFill>
                      <a:latin typeface="Arial" panose="020B0604020202020204" pitchFamily="34" charset="0"/>
                      <a:ea typeface="SimSun" panose="02010600030101010101" pitchFamily="2" charset="-122"/>
                    </a:defRPr>
                  </a:lvl9pPr>
                </a:lstStyle>
                <a:p>
                  <a:pPr eaLnBrk="1" hangingPunct="1"/>
                  <a:endParaRPr lang="en-US" altLang="en-US" sz="2533"/>
                </a:p>
              </p:txBody>
            </p:sp>
            <p:sp>
              <p:nvSpPr>
                <p:cNvPr id="32785" name="Oval 39"/>
                <p:cNvSpPr>
                  <a:spLocks noChangeArrowheads="1"/>
                </p:cNvSpPr>
                <p:nvPr/>
              </p:nvSpPr>
              <p:spPr bwMode="gray">
                <a:xfrm>
                  <a:off x="1304" y="591"/>
                  <a:ext cx="631" cy="631"/>
                </a:xfrm>
                <a:prstGeom prst="ellipse">
                  <a:avLst/>
                </a:prstGeom>
                <a:gradFill rotWithShape="1">
                  <a:gsLst>
                    <a:gs pos="0">
                      <a:srgbClr val="D6E1E2">
                        <a:alpha val="0"/>
                      </a:srgbClr>
                    </a:gs>
                    <a:gs pos="100000">
                      <a:srgbClr val="F1F5F5"/>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sz="1900">
                      <a:solidFill>
                        <a:schemeClr val="tx1"/>
                      </a:solidFill>
                      <a:latin typeface="Arial" panose="020B0604020202020204" pitchFamily="34" charset="0"/>
                      <a:ea typeface="SimSun" panose="02010600030101010101" pitchFamily="2" charset="-122"/>
                    </a:defRPr>
                  </a:lvl1pPr>
                  <a:lvl2pPr marL="742950" indent="-285750" eaLnBrk="0" hangingPunct="0">
                    <a:defRPr sz="1900">
                      <a:solidFill>
                        <a:schemeClr val="tx1"/>
                      </a:solidFill>
                      <a:latin typeface="Arial" panose="020B0604020202020204" pitchFamily="34" charset="0"/>
                      <a:ea typeface="SimSun" panose="02010600030101010101" pitchFamily="2" charset="-122"/>
                    </a:defRPr>
                  </a:lvl2pPr>
                  <a:lvl3pPr marL="1143000" indent="-228600" eaLnBrk="0" hangingPunct="0">
                    <a:defRPr sz="1900">
                      <a:solidFill>
                        <a:schemeClr val="tx1"/>
                      </a:solidFill>
                      <a:latin typeface="Arial" panose="020B0604020202020204" pitchFamily="34" charset="0"/>
                      <a:ea typeface="SimSun" panose="02010600030101010101" pitchFamily="2" charset="-122"/>
                    </a:defRPr>
                  </a:lvl3pPr>
                  <a:lvl4pPr marL="1600200" indent="-228600" eaLnBrk="0" hangingPunct="0">
                    <a:defRPr sz="1900">
                      <a:solidFill>
                        <a:schemeClr val="tx1"/>
                      </a:solidFill>
                      <a:latin typeface="Arial" panose="020B0604020202020204" pitchFamily="34" charset="0"/>
                      <a:ea typeface="SimSun" panose="02010600030101010101" pitchFamily="2" charset="-122"/>
                    </a:defRPr>
                  </a:lvl4pPr>
                  <a:lvl5pPr marL="2057400" indent="-228600" eaLnBrk="0" hangingPunct="0">
                    <a:defRPr sz="19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19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19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19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1900">
                      <a:solidFill>
                        <a:schemeClr val="tx1"/>
                      </a:solidFill>
                      <a:latin typeface="Arial" panose="020B0604020202020204" pitchFamily="34" charset="0"/>
                      <a:ea typeface="SimSun" panose="02010600030101010101" pitchFamily="2" charset="-122"/>
                    </a:defRPr>
                  </a:lvl9pPr>
                </a:lstStyle>
                <a:p>
                  <a:pPr eaLnBrk="1" hangingPunct="1"/>
                  <a:endParaRPr lang="en-US" altLang="en-US" sz="2533"/>
                </a:p>
              </p:txBody>
            </p:sp>
            <p:sp>
              <p:nvSpPr>
                <p:cNvPr id="32786" name="Oval 40"/>
                <p:cNvSpPr>
                  <a:spLocks noChangeArrowheads="1"/>
                </p:cNvSpPr>
                <p:nvPr/>
              </p:nvSpPr>
              <p:spPr bwMode="gray">
                <a:xfrm>
                  <a:off x="1311" y="597"/>
                  <a:ext cx="600" cy="589"/>
                </a:xfrm>
                <a:prstGeom prst="ellipse">
                  <a:avLst/>
                </a:prstGeom>
                <a:gradFill rotWithShape="1">
                  <a:gsLst>
                    <a:gs pos="0">
                      <a:srgbClr val="AAB2B3"/>
                    </a:gs>
                    <a:gs pos="100000">
                      <a:srgbClr val="D6E1E2">
                        <a:alpha val="48000"/>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sz="1900">
                      <a:solidFill>
                        <a:schemeClr val="tx1"/>
                      </a:solidFill>
                      <a:latin typeface="Arial" panose="020B0604020202020204" pitchFamily="34" charset="0"/>
                      <a:ea typeface="SimSun" panose="02010600030101010101" pitchFamily="2" charset="-122"/>
                    </a:defRPr>
                  </a:lvl1pPr>
                  <a:lvl2pPr marL="742950" indent="-285750" eaLnBrk="0" hangingPunct="0">
                    <a:defRPr sz="1900">
                      <a:solidFill>
                        <a:schemeClr val="tx1"/>
                      </a:solidFill>
                      <a:latin typeface="Arial" panose="020B0604020202020204" pitchFamily="34" charset="0"/>
                      <a:ea typeface="SimSun" panose="02010600030101010101" pitchFamily="2" charset="-122"/>
                    </a:defRPr>
                  </a:lvl2pPr>
                  <a:lvl3pPr marL="1143000" indent="-228600" eaLnBrk="0" hangingPunct="0">
                    <a:defRPr sz="1900">
                      <a:solidFill>
                        <a:schemeClr val="tx1"/>
                      </a:solidFill>
                      <a:latin typeface="Arial" panose="020B0604020202020204" pitchFamily="34" charset="0"/>
                      <a:ea typeface="SimSun" panose="02010600030101010101" pitchFamily="2" charset="-122"/>
                    </a:defRPr>
                  </a:lvl3pPr>
                  <a:lvl4pPr marL="1600200" indent="-228600" eaLnBrk="0" hangingPunct="0">
                    <a:defRPr sz="1900">
                      <a:solidFill>
                        <a:schemeClr val="tx1"/>
                      </a:solidFill>
                      <a:latin typeface="Arial" panose="020B0604020202020204" pitchFamily="34" charset="0"/>
                      <a:ea typeface="SimSun" panose="02010600030101010101" pitchFamily="2" charset="-122"/>
                    </a:defRPr>
                  </a:lvl4pPr>
                  <a:lvl5pPr marL="2057400" indent="-228600" eaLnBrk="0" hangingPunct="0">
                    <a:defRPr sz="19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19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19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19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1900">
                      <a:solidFill>
                        <a:schemeClr val="tx1"/>
                      </a:solidFill>
                      <a:latin typeface="Arial" panose="020B0604020202020204" pitchFamily="34" charset="0"/>
                      <a:ea typeface="SimSun" panose="02010600030101010101" pitchFamily="2" charset="-122"/>
                    </a:defRPr>
                  </a:lvl9pPr>
                </a:lstStyle>
                <a:p>
                  <a:pPr eaLnBrk="1" hangingPunct="1"/>
                  <a:endParaRPr lang="en-US" altLang="en-US" sz="2533"/>
                </a:p>
              </p:txBody>
            </p:sp>
            <p:sp>
              <p:nvSpPr>
                <p:cNvPr id="32787" name="Oval 41"/>
                <p:cNvSpPr>
                  <a:spLocks noChangeArrowheads="1"/>
                </p:cNvSpPr>
                <p:nvPr/>
              </p:nvSpPr>
              <p:spPr bwMode="gray">
                <a:xfrm>
                  <a:off x="1346" y="613"/>
                  <a:ext cx="533" cy="479"/>
                </a:xfrm>
                <a:prstGeom prst="ellipse">
                  <a:avLst/>
                </a:prstGeom>
                <a:gradFill rotWithShape="1">
                  <a:gsLst>
                    <a:gs pos="0">
                      <a:srgbClr val="FFFFFF"/>
                    </a:gs>
                    <a:gs pos="100000">
                      <a:srgbClr val="D6E1E2">
                        <a:alpha val="37999"/>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sz="1900">
                      <a:solidFill>
                        <a:schemeClr val="tx1"/>
                      </a:solidFill>
                      <a:latin typeface="Arial" panose="020B0604020202020204" pitchFamily="34" charset="0"/>
                      <a:ea typeface="SimSun" panose="02010600030101010101" pitchFamily="2" charset="-122"/>
                    </a:defRPr>
                  </a:lvl1pPr>
                  <a:lvl2pPr marL="742950" indent="-285750" eaLnBrk="0" hangingPunct="0">
                    <a:defRPr sz="1900">
                      <a:solidFill>
                        <a:schemeClr val="tx1"/>
                      </a:solidFill>
                      <a:latin typeface="Arial" panose="020B0604020202020204" pitchFamily="34" charset="0"/>
                      <a:ea typeface="SimSun" panose="02010600030101010101" pitchFamily="2" charset="-122"/>
                    </a:defRPr>
                  </a:lvl2pPr>
                  <a:lvl3pPr marL="1143000" indent="-228600" eaLnBrk="0" hangingPunct="0">
                    <a:defRPr sz="1900">
                      <a:solidFill>
                        <a:schemeClr val="tx1"/>
                      </a:solidFill>
                      <a:latin typeface="Arial" panose="020B0604020202020204" pitchFamily="34" charset="0"/>
                      <a:ea typeface="SimSun" panose="02010600030101010101" pitchFamily="2" charset="-122"/>
                    </a:defRPr>
                  </a:lvl3pPr>
                  <a:lvl4pPr marL="1600200" indent="-228600" eaLnBrk="0" hangingPunct="0">
                    <a:defRPr sz="1900">
                      <a:solidFill>
                        <a:schemeClr val="tx1"/>
                      </a:solidFill>
                      <a:latin typeface="Arial" panose="020B0604020202020204" pitchFamily="34" charset="0"/>
                      <a:ea typeface="SimSun" panose="02010600030101010101" pitchFamily="2" charset="-122"/>
                    </a:defRPr>
                  </a:lvl4pPr>
                  <a:lvl5pPr marL="2057400" indent="-228600" eaLnBrk="0" hangingPunct="0">
                    <a:defRPr sz="19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19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19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19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1900">
                      <a:solidFill>
                        <a:schemeClr val="tx1"/>
                      </a:solidFill>
                      <a:latin typeface="Arial" panose="020B0604020202020204" pitchFamily="34" charset="0"/>
                      <a:ea typeface="SimSun" panose="02010600030101010101" pitchFamily="2" charset="-122"/>
                    </a:defRPr>
                  </a:lvl9pPr>
                </a:lstStyle>
                <a:p>
                  <a:pPr eaLnBrk="1" hangingPunct="1"/>
                  <a:endParaRPr lang="en-US" altLang="en-US" sz="2533"/>
                </a:p>
              </p:txBody>
            </p:sp>
          </p:grpSp>
          <p:sp>
            <p:nvSpPr>
              <p:cNvPr id="32782" name="Text Box 42"/>
              <p:cNvSpPr txBox="1">
                <a:spLocks noChangeArrowheads="1"/>
              </p:cNvSpPr>
              <p:nvPr/>
            </p:nvSpPr>
            <p:spPr bwMode="gray">
              <a:xfrm>
                <a:off x="719" y="555"/>
                <a:ext cx="234" cy="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sz="1900">
                    <a:solidFill>
                      <a:schemeClr val="tx1"/>
                    </a:solidFill>
                    <a:latin typeface="Arial" panose="020B0604020202020204" pitchFamily="34" charset="0"/>
                    <a:ea typeface="SimSun" panose="02010600030101010101" pitchFamily="2" charset="-122"/>
                  </a:defRPr>
                </a:lvl1pPr>
                <a:lvl2pPr marL="742950" indent="-285750" eaLnBrk="0" hangingPunct="0">
                  <a:defRPr sz="1900">
                    <a:solidFill>
                      <a:schemeClr val="tx1"/>
                    </a:solidFill>
                    <a:latin typeface="Arial" panose="020B0604020202020204" pitchFamily="34" charset="0"/>
                    <a:ea typeface="SimSun" panose="02010600030101010101" pitchFamily="2" charset="-122"/>
                  </a:defRPr>
                </a:lvl2pPr>
                <a:lvl3pPr marL="1143000" indent="-228600" eaLnBrk="0" hangingPunct="0">
                  <a:defRPr sz="1900">
                    <a:solidFill>
                      <a:schemeClr val="tx1"/>
                    </a:solidFill>
                    <a:latin typeface="Arial" panose="020B0604020202020204" pitchFamily="34" charset="0"/>
                    <a:ea typeface="SimSun" panose="02010600030101010101" pitchFamily="2" charset="-122"/>
                  </a:defRPr>
                </a:lvl3pPr>
                <a:lvl4pPr marL="1600200" indent="-228600" eaLnBrk="0" hangingPunct="0">
                  <a:defRPr sz="1900">
                    <a:solidFill>
                      <a:schemeClr val="tx1"/>
                    </a:solidFill>
                    <a:latin typeface="Arial" panose="020B0604020202020204" pitchFamily="34" charset="0"/>
                    <a:ea typeface="SimSun" panose="02010600030101010101" pitchFamily="2" charset="-122"/>
                  </a:defRPr>
                </a:lvl4pPr>
                <a:lvl5pPr marL="2057400" indent="-228600" eaLnBrk="0" hangingPunct="0">
                  <a:defRPr sz="19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19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19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19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1900">
                    <a:solidFill>
                      <a:schemeClr val="tx1"/>
                    </a:solidFill>
                    <a:latin typeface="Arial" panose="020B0604020202020204" pitchFamily="34" charset="0"/>
                    <a:ea typeface="SimSun" panose="02010600030101010101" pitchFamily="2" charset="-122"/>
                  </a:defRPr>
                </a:lvl9pPr>
              </a:lstStyle>
              <a:p>
                <a:pPr algn="ctr" eaLnBrk="1" hangingPunct="1"/>
                <a:r>
                  <a:rPr lang="en-US" altLang="en-US" sz="3200" b="1">
                    <a:solidFill>
                      <a:srgbClr val="CC0000"/>
                    </a:solidFill>
                    <a:latin typeface="Times New Roman" panose="02020603050405020304" pitchFamily="18" charset="0"/>
                  </a:rPr>
                  <a:t>4</a:t>
                </a:r>
              </a:p>
            </p:txBody>
          </p:sp>
        </p:grpSp>
      </p:grpSp>
      <p:sp>
        <p:nvSpPr>
          <p:cNvPr id="32775" name="Text Box 46"/>
          <p:cNvSpPr txBox="1">
            <a:spLocks noChangeArrowheads="1"/>
          </p:cNvSpPr>
          <p:nvPr/>
        </p:nvSpPr>
        <p:spPr bwMode="auto">
          <a:xfrm>
            <a:off x="360715" y="25058"/>
            <a:ext cx="8800701" cy="1189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21908" tIns="60955" rIns="121908" bIns="60955">
            <a:spAutoFit/>
          </a:bodyPr>
          <a:lstStyle>
            <a:lvl1pPr defTabSz="957263" eaLnBrk="0" hangingPunct="0">
              <a:defRPr sz="1900">
                <a:solidFill>
                  <a:schemeClr val="tx1"/>
                </a:solidFill>
                <a:latin typeface="Arial" panose="020B0604020202020204" pitchFamily="34" charset="0"/>
                <a:ea typeface="SimSun" panose="02010600030101010101" pitchFamily="2" charset="-122"/>
              </a:defRPr>
            </a:lvl1pPr>
            <a:lvl2pPr marL="742950" indent="-285750" defTabSz="957263" eaLnBrk="0" hangingPunct="0">
              <a:defRPr sz="1900">
                <a:solidFill>
                  <a:schemeClr val="tx1"/>
                </a:solidFill>
                <a:latin typeface="Arial" panose="020B0604020202020204" pitchFamily="34" charset="0"/>
                <a:ea typeface="SimSun" panose="02010600030101010101" pitchFamily="2" charset="-122"/>
              </a:defRPr>
            </a:lvl2pPr>
            <a:lvl3pPr marL="1143000" indent="-228600" defTabSz="957263" eaLnBrk="0" hangingPunct="0">
              <a:defRPr sz="1900">
                <a:solidFill>
                  <a:schemeClr val="tx1"/>
                </a:solidFill>
                <a:latin typeface="Arial" panose="020B0604020202020204" pitchFamily="34" charset="0"/>
                <a:ea typeface="SimSun" panose="02010600030101010101" pitchFamily="2" charset="-122"/>
              </a:defRPr>
            </a:lvl3pPr>
            <a:lvl4pPr marL="1600200" indent="-228600" defTabSz="957263" eaLnBrk="0" hangingPunct="0">
              <a:defRPr sz="1900">
                <a:solidFill>
                  <a:schemeClr val="tx1"/>
                </a:solidFill>
                <a:latin typeface="Arial" panose="020B0604020202020204" pitchFamily="34" charset="0"/>
                <a:ea typeface="SimSun" panose="02010600030101010101" pitchFamily="2" charset="-122"/>
              </a:defRPr>
            </a:lvl4pPr>
            <a:lvl5pPr marL="2057400" indent="-228600" defTabSz="957263" eaLnBrk="0" hangingPunct="0">
              <a:defRPr sz="1900">
                <a:solidFill>
                  <a:schemeClr val="tx1"/>
                </a:solidFill>
                <a:latin typeface="Arial" panose="020B0604020202020204" pitchFamily="34" charset="0"/>
                <a:ea typeface="SimSun" panose="02010600030101010101" pitchFamily="2" charset="-122"/>
              </a:defRPr>
            </a:lvl5pPr>
            <a:lvl6pPr marL="2514600" indent="-228600" defTabSz="957263" eaLnBrk="0" fontAlgn="base" hangingPunct="0">
              <a:spcBef>
                <a:spcPct val="0"/>
              </a:spcBef>
              <a:spcAft>
                <a:spcPct val="0"/>
              </a:spcAft>
              <a:defRPr sz="1900">
                <a:solidFill>
                  <a:schemeClr val="tx1"/>
                </a:solidFill>
                <a:latin typeface="Arial" panose="020B0604020202020204" pitchFamily="34" charset="0"/>
                <a:ea typeface="SimSun" panose="02010600030101010101" pitchFamily="2" charset="-122"/>
              </a:defRPr>
            </a:lvl6pPr>
            <a:lvl7pPr marL="2971800" indent="-228600" defTabSz="957263" eaLnBrk="0" fontAlgn="base" hangingPunct="0">
              <a:spcBef>
                <a:spcPct val="0"/>
              </a:spcBef>
              <a:spcAft>
                <a:spcPct val="0"/>
              </a:spcAft>
              <a:defRPr sz="1900">
                <a:solidFill>
                  <a:schemeClr val="tx1"/>
                </a:solidFill>
                <a:latin typeface="Arial" panose="020B0604020202020204" pitchFamily="34" charset="0"/>
                <a:ea typeface="SimSun" panose="02010600030101010101" pitchFamily="2" charset="-122"/>
              </a:defRPr>
            </a:lvl7pPr>
            <a:lvl8pPr marL="3429000" indent="-228600" defTabSz="957263" eaLnBrk="0" fontAlgn="base" hangingPunct="0">
              <a:spcBef>
                <a:spcPct val="0"/>
              </a:spcBef>
              <a:spcAft>
                <a:spcPct val="0"/>
              </a:spcAft>
              <a:defRPr sz="1900">
                <a:solidFill>
                  <a:schemeClr val="tx1"/>
                </a:solidFill>
                <a:latin typeface="Arial" panose="020B0604020202020204" pitchFamily="34" charset="0"/>
                <a:ea typeface="SimSun" panose="02010600030101010101" pitchFamily="2" charset="-122"/>
              </a:defRPr>
            </a:lvl8pPr>
            <a:lvl9pPr marL="3886200" indent="-228600" defTabSz="957263" eaLnBrk="0" fontAlgn="base" hangingPunct="0">
              <a:spcBef>
                <a:spcPct val="0"/>
              </a:spcBef>
              <a:spcAft>
                <a:spcPct val="0"/>
              </a:spcAft>
              <a:defRPr sz="1900">
                <a:solidFill>
                  <a:schemeClr val="tx1"/>
                </a:solidFill>
                <a:latin typeface="Arial" panose="020B0604020202020204" pitchFamily="34" charset="0"/>
                <a:ea typeface="SimSun" panose="02010600030101010101" pitchFamily="2" charset="-122"/>
              </a:defRPr>
            </a:lvl9pPr>
          </a:lstStyle>
          <a:p>
            <a:pPr eaLnBrk="1" hangingPunct="1"/>
            <a:r>
              <a:rPr lang="en-US" altLang="en-US" sz="3733" b="1">
                <a:solidFill>
                  <a:srgbClr val="0000FF"/>
                </a:solidFill>
                <a:latin typeface="Times New Roman" panose="02020603050405020304" pitchFamily="18" charset="0"/>
                <a:cs typeface="Times New Roman" panose="02020603050405020304" pitchFamily="18" charset="0"/>
              </a:rPr>
              <a:t>   </a:t>
            </a:r>
            <a:r>
              <a:rPr lang="en-US" altLang="en-US" sz="3200" b="1">
                <a:solidFill>
                  <a:srgbClr val="0000FF"/>
                </a:solidFill>
                <a:latin typeface="Times New Roman" panose="02020603050405020304" pitchFamily="18" charset="0"/>
                <a:cs typeface="Times New Roman" panose="02020603050405020304" pitchFamily="18" charset="0"/>
              </a:rPr>
              <a:t>Sắp xếp lại các tranh sau theo đúng thứ tự trong câu chuyện: </a:t>
            </a:r>
            <a:r>
              <a:rPr lang="en-US" altLang="en-US" sz="3200" b="1" i="1">
                <a:solidFill>
                  <a:srgbClr val="800000"/>
                </a:solidFill>
                <a:latin typeface="Times New Roman" panose="02020603050405020304" pitchFamily="18" charset="0"/>
                <a:cs typeface="Times New Roman" panose="02020603050405020304" pitchFamily="18" charset="0"/>
              </a:rPr>
              <a:t>Bài tập làm văn</a:t>
            </a:r>
            <a:r>
              <a:rPr lang="en-US" altLang="en-US" sz="3200" b="1">
                <a:solidFill>
                  <a:srgbClr val="800000"/>
                </a:solidFill>
                <a:latin typeface="Times New Roman" panose="02020603050405020304" pitchFamily="18" charset="0"/>
                <a:cs typeface="Times New Roman" panose="02020603050405020304" pitchFamily="18" charset="0"/>
              </a:rPr>
              <a:t>.</a:t>
            </a:r>
            <a:endParaRPr lang="en-US" altLang="en-US" sz="3200">
              <a:solidFill>
                <a:srgbClr val="8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3190167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edge">
                                      <p:cBhvr>
                                        <p:cTn id="7" dur="2000"/>
                                        <p:tgtEl>
                                          <p:spTgt spid="2"/>
                                        </p:tgtEl>
                                      </p:cBhvr>
                                    </p:animEffect>
                                  </p:childTnLst>
                                </p:cTn>
                              </p:par>
                            </p:childTnLst>
                          </p:cTn>
                        </p:par>
                        <p:par>
                          <p:cTn id="8" fill="hold" nodeType="afterGroup">
                            <p:stCondLst>
                              <p:cond delay="2000"/>
                            </p:stCondLst>
                            <p:childTnLst>
                              <p:par>
                                <p:cTn id="9" presetID="2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edge">
                                      <p:cBhvr>
                                        <p:cTn id="11" dur="2000"/>
                                        <p:tgtEl>
                                          <p:spTgt spid="5"/>
                                        </p:tgtEl>
                                      </p:cBhvr>
                                    </p:animEffect>
                                  </p:childTnLst>
                                </p:cTn>
                              </p:par>
                            </p:childTnLst>
                          </p:cTn>
                        </p:par>
                        <p:par>
                          <p:cTn id="12" fill="hold" nodeType="afterGroup">
                            <p:stCondLst>
                              <p:cond delay="4000"/>
                            </p:stCondLst>
                            <p:childTnLst>
                              <p:par>
                                <p:cTn id="13" presetID="20" presetClass="entr" presetSubtype="0"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edge">
                                      <p:cBhvr>
                                        <p:cTn id="15" dur="2000"/>
                                        <p:tgtEl>
                                          <p:spTgt spid="8"/>
                                        </p:tgtEl>
                                      </p:cBhvr>
                                    </p:animEffect>
                                  </p:childTnLst>
                                </p:cTn>
                              </p:par>
                            </p:childTnLst>
                          </p:cTn>
                        </p:par>
                        <p:par>
                          <p:cTn id="16" fill="hold" nodeType="afterGroup">
                            <p:stCondLst>
                              <p:cond delay="6000"/>
                            </p:stCondLst>
                            <p:childTnLst>
                              <p:par>
                                <p:cTn id="17" presetID="20" presetClass="entr" presetSubtype="0"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edge">
                                      <p:cBhvr>
                                        <p:cTn id="19"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Footer Placeholder 3"/>
          <p:cNvSpPr>
            <a:spLocks noGrp="1"/>
          </p:cNvSpPr>
          <p:nvPr>
            <p:ph type="ftr" sz="quarter" idx="11"/>
          </p:nvPr>
        </p:nvSpPr>
        <p:spPr/>
        <p:txBody>
          <a:bodyPr/>
          <a:lstStyle/>
          <a:p>
            <a:pPr defTabSz="1276191">
              <a:defRPr/>
            </a:pPr>
            <a:r>
              <a:rPr lang="en-US">
                <a:latin typeface="+mn-lt"/>
              </a:rPr>
              <a:t>www.themegallery.com</a:t>
            </a:r>
          </a:p>
        </p:txBody>
      </p:sp>
      <p:grpSp>
        <p:nvGrpSpPr>
          <p:cNvPr id="2" name="Group 4"/>
          <p:cNvGrpSpPr>
            <a:grpSpLocks/>
          </p:cNvGrpSpPr>
          <p:nvPr/>
        </p:nvGrpSpPr>
        <p:grpSpPr bwMode="auto">
          <a:xfrm>
            <a:off x="7846484" y="4256337"/>
            <a:ext cx="4066116" cy="2525464"/>
            <a:chOff x="192" y="972"/>
            <a:chExt cx="2700" cy="1572"/>
          </a:xfrm>
        </p:grpSpPr>
        <p:pic>
          <p:nvPicPr>
            <p:cNvPr id="33832" name="Picture 5"/>
            <p:cNvPicPr>
              <a:picLocks noChangeAspect="1" noChangeArrowheads="1"/>
            </p:cNvPicPr>
            <p:nvPr/>
          </p:nvPicPr>
          <p:blipFill>
            <a:blip r:embed="rId2">
              <a:extLst>
                <a:ext uri="{28A0092B-C50C-407E-A947-70E740481C1C}">
                  <a14:useLocalDpi xmlns:a14="http://schemas.microsoft.com/office/drawing/2010/main" val="0"/>
                </a:ext>
              </a:extLst>
            </a:blip>
            <a:srcRect l="3448" t="2563" r="5173" b="5128"/>
            <a:stretch>
              <a:fillRect/>
            </a:stretch>
          </p:blipFill>
          <p:spPr bwMode="auto">
            <a:xfrm>
              <a:off x="204" y="1056"/>
              <a:ext cx="2688" cy="1488"/>
            </a:xfrm>
            <a:prstGeom prst="rect">
              <a:avLst/>
            </a:prstGeom>
            <a:noFill/>
            <a:ln w="28575">
              <a:solidFill>
                <a:srgbClr val="800000"/>
              </a:solidFill>
              <a:miter lim="800000"/>
              <a:headEnd/>
              <a:tailEnd/>
            </a:ln>
            <a:extLst>
              <a:ext uri="{909E8E84-426E-40DD-AFC4-6F175D3DCCD1}">
                <a14:hiddenFill xmlns:a14="http://schemas.microsoft.com/office/drawing/2010/main">
                  <a:solidFill>
                    <a:srgbClr val="FFFFFF"/>
                  </a:solidFill>
                </a14:hiddenFill>
              </a:ext>
            </a:extLst>
          </p:spPr>
        </p:pic>
        <p:grpSp>
          <p:nvGrpSpPr>
            <p:cNvPr id="33833" name="Group 6"/>
            <p:cNvGrpSpPr>
              <a:grpSpLocks/>
            </p:cNvGrpSpPr>
            <p:nvPr/>
          </p:nvGrpSpPr>
          <p:grpSpPr bwMode="auto">
            <a:xfrm>
              <a:off x="192" y="972"/>
              <a:ext cx="336" cy="422"/>
              <a:chOff x="672" y="501"/>
              <a:chExt cx="336" cy="422"/>
            </a:xfrm>
          </p:grpSpPr>
          <p:grpSp>
            <p:nvGrpSpPr>
              <p:cNvPr id="33834" name="Group 7"/>
              <p:cNvGrpSpPr>
                <a:grpSpLocks/>
              </p:cNvGrpSpPr>
              <p:nvPr/>
            </p:nvGrpSpPr>
            <p:grpSpPr bwMode="auto">
              <a:xfrm>
                <a:off x="672" y="501"/>
                <a:ext cx="336" cy="422"/>
                <a:chOff x="1289" y="397"/>
                <a:chExt cx="668" cy="1038"/>
              </a:xfrm>
            </p:grpSpPr>
            <p:sp>
              <p:nvSpPr>
                <p:cNvPr id="33836" name="Oval 8"/>
                <p:cNvSpPr>
                  <a:spLocks noChangeArrowheads="1"/>
                </p:cNvSpPr>
                <p:nvPr/>
              </p:nvSpPr>
              <p:spPr bwMode="gray">
                <a:xfrm>
                  <a:off x="1289" y="397"/>
                  <a:ext cx="668" cy="1038"/>
                </a:xfrm>
                <a:prstGeom prst="ellipse">
                  <a:avLst/>
                </a:prstGeom>
                <a:solidFill>
                  <a:srgbClr val="333333"/>
                </a:soli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eaLnBrk="0" hangingPunct="0">
                    <a:defRPr sz="1900">
                      <a:solidFill>
                        <a:schemeClr val="tx1"/>
                      </a:solidFill>
                      <a:latin typeface="Arial" panose="020B0604020202020204" pitchFamily="34" charset="0"/>
                      <a:ea typeface="SimSun" panose="02010600030101010101" pitchFamily="2" charset="-122"/>
                    </a:defRPr>
                  </a:lvl1pPr>
                  <a:lvl2pPr marL="742950" indent="-285750" eaLnBrk="0" hangingPunct="0">
                    <a:defRPr sz="1900">
                      <a:solidFill>
                        <a:schemeClr val="tx1"/>
                      </a:solidFill>
                      <a:latin typeface="Arial" panose="020B0604020202020204" pitchFamily="34" charset="0"/>
                      <a:ea typeface="SimSun" panose="02010600030101010101" pitchFamily="2" charset="-122"/>
                    </a:defRPr>
                  </a:lvl2pPr>
                  <a:lvl3pPr marL="1143000" indent="-228600" eaLnBrk="0" hangingPunct="0">
                    <a:defRPr sz="1900">
                      <a:solidFill>
                        <a:schemeClr val="tx1"/>
                      </a:solidFill>
                      <a:latin typeface="Arial" panose="020B0604020202020204" pitchFamily="34" charset="0"/>
                      <a:ea typeface="SimSun" panose="02010600030101010101" pitchFamily="2" charset="-122"/>
                    </a:defRPr>
                  </a:lvl3pPr>
                  <a:lvl4pPr marL="1600200" indent="-228600" eaLnBrk="0" hangingPunct="0">
                    <a:defRPr sz="1900">
                      <a:solidFill>
                        <a:schemeClr val="tx1"/>
                      </a:solidFill>
                      <a:latin typeface="Arial" panose="020B0604020202020204" pitchFamily="34" charset="0"/>
                      <a:ea typeface="SimSun" panose="02010600030101010101" pitchFamily="2" charset="-122"/>
                    </a:defRPr>
                  </a:lvl4pPr>
                  <a:lvl5pPr marL="2057400" indent="-228600" eaLnBrk="0" hangingPunct="0">
                    <a:defRPr sz="19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19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19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19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1900">
                      <a:solidFill>
                        <a:schemeClr val="tx1"/>
                      </a:solidFill>
                      <a:latin typeface="Arial" panose="020B0604020202020204" pitchFamily="34" charset="0"/>
                      <a:ea typeface="SimSun" panose="02010600030101010101" pitchFamily="2" charset="-122"/>
                    </a:defRPr>
                  </a:lvl9pPr>
                </a:lstStyle>
                <a:p>
                  <a:pPr eaLnBrk="1" hangingPunct="1"/>
                  <a:endParaRPr lang="en-US" altLang="en-US" sz="2533"/>
                </a:p>
              </p:txBody>
            </p:sp>
            <p:sp>
              <p:nvSpPr>
                <p:cNvPr id="33837" name="Oval 9"/>
                <p:cNvSpPr>
                  <a:spLocks noChangeArrowheads="1"/>
                </p:cNvSpPr>
                <p:nvPr/>
              </p:nvSpPr>
              <p:spPr bwMode="gray">
                <a:xfrm>
                  <a:off x="1296" y="587"/>
                  <a:ext cx="646" cy="647"/>
                </a:xfrm>
                <a:prstGeom prst="ellipse">
                  <a:avLst/>
                </a:prstGeom>
                <a:gradFill rotWithShape="1">
                  <a:gsLst>
                    <a:gs pos="0">
                      <a:srgbClr val="636869"/>
                    </a:gs>
                    <a:gs pos="100000">
                      <a:srgbClr val="D6E1E2"/>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sz="1900">
                      <a:solidFill>
                        <a:schemeClr val="tx1"/>
                      </a:solidFill>
                      <a:latin typeface="Arial" panose="020B0604020202020204" pitchFamily="34" charset="0"/>
                      <a:ea typeface="SimSun" panose="02010600030101010101" pitchFamily="2" charset="-122"/>
                    </a:defRPr>
                  </a:lvl1pPr>
                  <a:lvl2pPr marL="742950" indent="-285750" eaLnBrk="0" hangingPunct="0">
                    <a:defRPr sz="1900">
                      <a:solidFill>
                        <a:schemeClr val="tx1"/>
                      </a:solidFill>
                      <a:latin typeface="Arial" panose="020B0604020202020204" pitchFamily="34" charset="0"/>
                      <a:ea typeface="SimSun" panose="02010600030101010101" pitchFamily="2" charset="-122"/>
                    </a:defRPr>
                  </a:lvl2pPr>
                  <a:lvl3pPr marL="1143000" indent="-228600" eaLnBrk="0" hangingPunct="0">
                    <a:defRPr sz="1900">
                      <a:solidFill>
                        <a:schemeClr val="tx1"/>
                      </a:solidFill>
                      <a:latin typeface="Arial" panose="020B0604020202020204" pitchFamily="34" charset="0"/>
                      <a:ea typeface="SimSun" panose="02010600030101010101" pitchFamily="2" charset="-122"/>
                    </a:defRPr>
                  </a:lvl3pPr>
                  <a:lvl4pPr marL="1600200" indent="-228600" eaLnBrk="0" hangingPunct="0">
                    <a:defRPr sz="1900">
                      <a:solidFill>
                        <a:schemeClr val="tx1"/>
                      </a:solidFill>
                      <a:latin typeface="Arial" panose="020B0604020202020204" pitchFamily="34" charset="0"/>
                      <a:ea typeface="SimSun" panose="02010600030101010101" pitchFamily="2" charset="-122"/>
                    </a:defRPr>
                  </a:lvl4pPr>
                  <a:lvl5pPr marL="2057400" indent="-228600" eaLnBrk="0" hangingPunct="0">
                    <a:defRPr sz="19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19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19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19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1900">
                      <a:solidFill>
                        <a:schemeClr val="tx1"/>
                      </a:solidFill>
                      <a:latin typeface="Arial" panose="020B0604020202020204" pitchFamily="34" charset="0"/>
                      <a:ea typeface="SimSun" panose="02010600030101010101" pitchFamily="2" charset="-122"/>
                    </a:defRPr>
                  </a:lvl9pPr>
                </a:lstStyle>
                <a:p>
                  <a:pPr eaLnBrk="1" hangingPunct="1"/>
                  <a:endParaRPr lang="en-US" altLang="en-US" sz="2533"/>
                </a:p>
              </p:txBody>
            </p:sp>
            <p:sp>
              <p:nvSpPr>
                <p:cNvPr id="33838" name="Oval 10"/>
                <p:cNvSpPr>
                  <a:spLocks noChangeArrowheads="1"/>
                </p:cNvSpPr>
                <p:nvPr/>
              </p:nvSpPr>
              <p:spPr bwMode="gray">
                <a:xfrm>
                  <a:off x="1304" y="591"/>
                  <a:ext cx="631" cy="631"/>
                </a:xfrm>
                <a:prstGeom prst="ellipse">
                  <a:avLst/>
                </a:prstGeom>
                <a:gradFill rotWithShape="1">
                  <a:gsLst>
                    <a:gs pos="0">
                      <a:srgbClr val="D6E1E2">
                        <a:alpha val="0"/>
                      </a:srgbClr>
                    </a:gs>
                    <a:gs pos="100000">
                      <a:srgbClr val="F1F5F5"/>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sz="1900">
                      <a:solidFill>
                        <a:schemeClr val="tx1"/>
                      </a:solidFill>
                      <a:latin typeface="Arial" panose="020B0604020202020204" pitchFamily="34" charset="0"/>
                      <a:ea typeface="SimSun" panose="02010600030101010101" pitchFamily="2" charset="-122"/>
                    </a:defRPr>
                  </a:lvl1pPr>
                  <a:lvl2pPr marL="742950" indent="-285750" eaLnBrk="0" hangingPunct="0">
                    <a:defRPr sz="1900">
                      <a:solidFill>
                        <a:schemeClr val="tx1"/>
                      </a:solidFill>
                      <a:latin typeface="Arial" panose="020B0604020202020204" pitchFamily="34" charset="0"/>
                      <a:ea typeface="SimSun" panose="02010600030101010101" pitchFamily="2" charset="-122"/>
                    </a:defRPr>
                  </a:lvl2pPr>
                  <a:lvl3pPr marL="1143000" indent="-228600" eaLnBrk="0" hangingPunct="0">
                    <a:defRPr sz="1900">
                      <a:solidFill>
                        <a:schemeClr val="tx1"/>
                      </a:solidFill>
                      <a:latin typeface="Arial" panose="020B0604020202020204" pitchFamily="34" charset="0"/>
                      <a:ea typeface="SimSun" panose="02010600030101010101" pitchFamily="2" charset="-122"/>
                    </a:defRPr>
                  </a:lvl3pPr>
                  <a:lvl4pPr marL="1600200" indent="-228600" eaLnBrk="0" hangingPunct="0">
                    <a:defRPr sz="1900">
                      <a:solidFill>
                        <a:schemeClr val="tx1"/>
                      </a:solidFill>
                      <a:latin typeface="Arial" panose="020B0604020202020204" pitchFamily="34" charset="0"/>
                      <a:ea typeface="SimSun" panose="02010600030101010101" pitchFamily="2" charset="-122"/>
                    </a:defRPr>
                  </a:lvl4pPr>
                  <a:lvl5pPr marL="2057400" indent="-228600" eaLnBrk="0" hangingPunct="0">
                    <a:defRPr sz="19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19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19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19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1900">
                      <a:solidFill>
                        <a:schemeClr val="tx1"/>
                      </a:solidFill>
                      <a:latin typeface="Arial" panose="020B0604020202020204" pitchFamily="34" charset="0"/>
                      <a:ea typeface="SimSun" panose="02010600030101010101" pitchFamily="2" charset="-122"/>
                    </a:defRPr>
                  </a:lvl9pPr>
                </a:lstStyle>
                <a:p>
                  <a:pPr eaLnBrk="1" hangingPunct="1"/>
                  <a:endParaRPr lang="en-US" altLang="en-US" sz="2533"/>
                </a:p>
              </p:txBody>
            </p:sp>
            <p:sp>
              <p:nvSpPr>
                <p:cNvPr id="33839" name="Oval 11"/>
                <p:cNvSpPr>
                  <a:spLocks noChangeArrowheads="1"/>
                </p:cNvSpPr>
                <p:nvPr/>
              </p:nvSpPr>
              <p:spPr bwMode="gray">
                <a:xfrm>
                  <a:off x="1311" y="597"/>
                  <a:ext cx="600" cy="589"/>
                </a:xfrm>
                <a:prstGeom prst="ellipse">
                  <a:avLst/>
                </a:prstGeom>
                <a:gradFill rotWithShape="1">
                  <a:gsLst>
                    <a:gs pos="0">
                      <a:srgbClr val="AAB2B3"/>
                    </a:gs>
                    <a:gs pos="100000">
                      <a:srgbClr val="D6E1E2">
                        <a:alpha val="48000"/>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sz="1900">
                      <a:solidFill>
                        <a:schemeClr val="tx1"/>
                      </a:solidFill>
                      <a:latin typeface="Arial" panose="020B0604020202020204" pitchFamily="34" charset="0"/>
                      <a:ea typeface="SimSun" panose="02010600030101010101" pitchFamily="2" charset="-122"/>
                    </a:defRPr>
                  </a:lvl1pPr>
                  <a:lvl2pPr marL="742950" indent="-285750" eaLnBrk="0" hangingPunct="0">
                    <a:defRPr sz="1900">
                      <a:solidFill>
                        <a:schemeClr val="tx1"/>
                      </a:solidFill>
                      <a:latin typeface="Arial" panose="020B0604020202020204" pitchFamily="34" charset="0"/>
                      <a:ea typeface="SimSun" panose="02010600030101010101" pitchFamily="2" charset="-122"/>
                    </a:defRPr>
                  </a:lvl2pPr>
                  <a:lvl3pPr marL="1143000" indent="-228600" eaLnBrk="0" hangingPunct="0">
                    <a:defRPr sz="1900">
                      <a:solidFill>
                        <a:schemeClr val="tx1"/>
                      </a:solidFill>
                      <a:latin typeface="Arial" panose="020B0604020202020204" pitchFamily="34" charset="0"/>
                      <a:ea typeface="SimSun" panose="02010600030101010101" pitchFamily="2" charset="-122"/>
                    </a:defRPr>
                  </a:lvl3pPr>
                  <a:lvl4pPr marL="1600200" indent="-228600" eaLnBrk="0" hangingPunct="0">
                    <a:defRPr sz="1900">
                      <a:solidFill>
                        <a:schemeClr val="tx1"/>
                      </a:solidFill>
                      <a:latin typeface="Arial" panose="020B0604020202020204" pitchFamily="34" charset="0"/>
                      <a:ea typeface="SimSun" panose="02010600030101010101" pitchFamily="2" charset="-122"/>
                    </a:defRPr>
                  </a:lvl4pPr>
                  <a:lvl5pPr marL="2057400" indent="-228600" eaLnBrk="0" hangingPunct="0">
                    <a:defRPr sz="19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19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19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19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1900">
                      <a:solidFill>
                        <a:schemeClr val="tx1"/>
                      </a:solidFill>
                      <a:latin typeface="Arial" panose="020B0604020202020204" pitchFamily="34" charset="0"/>
                      <a:ea typeface="SimSun" panose="02010600030101010101" pitchFamily="2" charset="-122"/>
                    </a:defRPr>
                  </a:lvl9pPr>
                </a:lstStyle>
                <a:p>
                  <a:pPr eaLnBrk="1" hangingPunct="1"/>
                  <a:endParaRPr lang="en-US" altLang="en-US" sz="2533"/>
                </a:p>
              </p:txBody>
            </p:sp>
            <p:sp>
              <p:nvSpPr>
                <p:cNvPr id="33840" name="Oval 12"/>
                <p:cNvSpPr>
                  <a:spLocks noChangeArrowheads="1"/>
                </p:cNvSpPr>
                <p:nvPr/>
              </p:nvSpPr>
              <p:spPr bwMode="gray">
                <a:xfrm>
                  <a:off x="1346" y="613"/>
                  <a:ext cx="533" cy="479"/>
                </a:xfrm>
                <a:prstGeom prst="ellipse">
                  <a:avLst/>
                </a:prstGeom>
                <a:gradFill rotWithShape="1">
                  <a:gsLst>
                    <a:gs pos="0">
                      <a:srgbClr val="FFFFFF"/>
                    </a:gs>
                    <a:gs pos="100000">
                      <a:srgbClr val="D6E1E2">
                        <a:alpha val="37999"/>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sz="1900">
                      <a:solidFill>
                        <a:schemeClr val="tx1"/>
                      </a:solidFill>
                      <a:latin typeface="Arial" panose="020B0604020202020204" pitchFamily="34" charset="0"/>
                      <a:ea typeface="SimSun" panose="02010600030101010101" pitchFamily="2" charset="-122"/>
                    </a:defRPr>
                  </a:lvl1pPr>
                  <a:lvl2pPr marL="742950" indent="-285750" eaLnBrk="0" hangingPunct="0">
                    <a:defRPr sz="1900">
                      <a:solidFill>
                        <a:schemeClr val="tx1"/>
                      </a:solidFill>
                      <a:latin typeface="Arial" panose="020B0604020202020204" pitchFamily="34" charset="0"/>
                      <a:ea typeface="SimSun" panose="02010600030101010101" pitchFamily="2" charset="-122"/>
                    </a:defRPr>
                  </a:lvl2pPr>
                  <a:lvl3pPr marL="1143000" indent="-228600" eaLnBrk="0" hangingPunct="0">
                    <a:defRPr sz="1900">
                      <a:solidFill>
                        <a:schemeClr val="tx1"/>
                      </a:solidFill>
                      <a:latin typeface="Arial" panose="020B0604020202020204" pitchFamily="34" charset="0"/>
                      <a:ea typeface="SimSun" panose="02010600030101010101" pitchFamily="2" charset="-122"/>
                    </a:defRPr>
                  </a:lvl3pPr>
                  <a:lvl4pPr marL="1600200" indent="-228600" eaLnBrk="0" hangingPunct="0">
                    <a:defRPr sz="1900">
                      <a:solidFill>
                        <a:schemeClr val="tx1"/>
                      </a:solidFill>
                      <a:latin typeface="Arial" panose="020B0604020202020204" pitchFamily="34" charset="0"/>
                      <a:ea typeface="SimSun" panose="02010600030101010101" pitchFamily="2" charset="-122"/>
                    </a:defRPr>
                  </a:lvl4pPr>
                  <a:lvl5pPr marL="2057400" indent="-228600" eaLnBrk="0" hangingPunct="0">
                    <a:defRPr sz="19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19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19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19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1900">
                      <a:solidFill>
                        <a:schemeClr val="tx1"/>
                      </a:solidFill>
                      <a:latin typeface="Arial" panose="020B0604020202020204" pitchFamily="34" charset="0"/>
                      <a:ea typeface="SimSun" panose="02010600030101010101" pitchFamily="2" charset="-122"/>
                    </a:defRPr>
                  </a:lvl9pPr>
                </a:lstStyle>
                <a:p>
                  <a:pPr eaLnBrk="1" hangingPunct="1"/>
                  <a:endParaRPr lang="en-US" altLang="en-US" sz="2533"/>
                </a:p>
              </p:txBody>
            </p:sp>
          </p:grpSp>
          <p:sp>
            <p:nvSpPr>
              <p:cNvPr id="33835" name="Text Box 13"/>
              <p:cNvSpPr txBox="1">
                <a:spLocks noChangeArrowheads="1"/>
              </p:cNvSpPr>
              <p:nvPr/>
            </p:nvSpPr>
            <p:spPr bwMode="gray">
              <a:xfrm>
                <a:off x="709" y="555"/>
                <a:ext cx="259" cy="3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sz="1900">
                    <a:solidFill>
                      <a:schemeClr val="tx1"/>
                    </a:solidFill>
                    <a:latin typeface="Arial" panose="020B0604020202020204" pitchFamily="34" charset="0"/>
                    <a:ea typeface="SimSun" panose="02010600030101010101" pitchFamily="2" charset="-122"/>
                  </a:defRPr>
                </a:lvl1pPr>
                <a:lvl2pPr marL="742950" indent="-285750" eaLnBrk="0" hangingPunct="0">
                  <a:defRPr sz="1900">
                    <a:solidFill>
                      <a:schemeClr val="tx1"/>
                    </a:solidFill>
                    <a:latin typeface="Arial" panose="020B0604020202020204" pitchFamily="34" charset="0"/>
                    <a:ea typeface="SimSun" panose="02010600030101010101" pitchFamily="2" charset="-122"/>
                  </a:defRPr>
                </a:lvl2pPr>
                <a:lvl3pPr marL="1143000" indent="-228600" eaLnBrk="0" hangingPunct="0">
                  <a:defRPr sz="1900">
                    <a:solidFill>
                      <a:schemeClr val="tx1"/>
                    </a:solidFill>
                    <a:latin typeface="Arial" panose="020B0604020202020204" pitchFamily="34" charset="0"/>
                    <a:ea typeface="SimSun" panose="02010600030101010101" pitchFamily="2" charset="-122"/>
                  </a:defRPr>
                </a:lvl3pPr>
                <a:lvl4pPr marL="1600200" indent="-228600" eaLnBrk="0" hangingPunct="0">
                  <a:defRPr sz="1900">
                    <a:solidFill>
                      <a:schemeClr val="tx1"/>
                    </a:solidFill>
                    <a:latin typeface="Arial" panose="020B0604020202020204" pitchFamily="34" charset="0"/>
                    <a:ea typeface="SimSun" panose="02010600030101010101" pitchFamily="2" charset="-122"/>
                  </a:defRPr>
                </a:lvl4pPr>
                <a:lvl5pPr marL="2057400" indent="-228600" eaLnBrk="0" hangingPunct="0">
                  <a:defRPr sz="19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19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19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19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1900">
                    <a:solidFill>
                      <a:schemeClr val="tx1"/>
                    </a:solidFill>
                    <a:latin typeface="Arial" panose="020B0604020202020204" pitchFamily="34" charset="0"/>
                    <a:ea typeface="SimSun" panose="02010600030101010101" pitchFamily="2" charset="-122"/>
                  </a:defRPr>
                </a:lvl9pPr>
              </a:lstStyle>
              <a:p>
                <a:pPr algn="ctr" eaLnBrk="1" hangingPunct="1"/>
                <a:r>
                  <a:rPr lang="en-US" altLang="en-US" sz="3200" b="1">
                    <a:solidFill>
                      <a:srgbClr val="CC0000"/>
                    </a:solidFill>
                    <a:latin typeface="Times New Roman" panose="02020603050405020304" pitchFamily="18" charset="0"/>
                  </a:rPr>
                  <a:t>1</a:t>
                </a:r>
              </a:p>
            </p:txBody>
          </p:sp>
        </p:grpSp>
      </p:grpSp>
      <p:grpSp>
        <p:nvGrpSpPr>
          <p:cNvPr id="5" name="Group 14"/>
          <p:cNvGrpSpPr>
            <a:grpSpLocks/>
          </p:cNvGrpSpPr>
          <p:nvPr/>
        </p:nvGrpSpPr>
        <p:grpSpPr bwMode="auto">
          <a:xfrm>
            <a:off x="3141133" y="4217985"/>
            <a:ext cx="4377267" cy="2568050"/>
            <a:chOff x="3000" y="953"/>
            <a:chExt cx="2592" cy="1618"/>
          </a:xfrm>
        </p:grpSpPr>
        <p:pic>
          <p:nvPicPr>
            <p:cNvPr id="33823" name="Picture 15"/>
            <p:cNvPicPr>
              <a:picLocks noChangeAspect="1" noChangeArrowheads="1"/>
            </p:cNvPicPr>
            <p:nvPr/>
          </p:nvPicPr>
          <p:blipFill>
            <a:blip r:embed="rId3">
              <a:extLst>
                <a:ext uri="{28A0092B-C50C-407E-A947-70E740481C1C}">
                  <a14:useLocalDpi xmlns:a14="http://schemas.microsoft.com/office/drawing/2010/main" val="0"/>
                </a:ext>
              </a:extLst>
            </a:blip>
            <a:srcRect l="2000"/>
            <a:stretch>
              <a:fillRect/>
            </a:stretch>
          </p:blipFill>
          <p:spPr bwMode="auto">
            <a:xfrm>
              <a:off x="3000" y="1035"/>
              <a:ext cx="2592" cy="1536"/>
            </a:xfrm>
            <a:prstGeom prst="rect">
              <a:avLst/>
            </a:prstGeom>
            <a:noFill/>
            <a:ln w="28575">
              <a:solidFill>
                <a:srgbClr val="800000"/>
              </a:solidFill>
              <a:miter lim="800000"/>
              <a:headEnd/>
              <a:tailEnd/>
            </a:ln>
            <a:extLst>
              <a:ext uri="{909E8E84-426E-40DD-AFC4-6F175D3DCCD1}">
                <a14:hiddenFill xmlns:a14="http://schemas.microsoft.com/office/drawing/2010/main">
                  <a:solidFill>
                    <a:srgbClr val="FFFFFF"/>
                  </a:solidFill>
                </a14:hiddenFill>
              </a:ext>
            </a:extLst>
          </p:spPr>
        </p:pic>
        <p:grpSp>
          <p:nvGrpSpPr>
            <p:cNvPr id="33824" name="Group 16"/>
            <p:cNvGrpSpPr>
              <a:grpSpLocks/>
            </p:cNvGrpSpPr>
            <p:nvPr/>
          </p:nvGrpSpPr>
          <p:grpSpPr bwMode="auto">
            <a:xfrm>
              <a:off x="3003" y="953"/>
              <a:ext cx="334" cy="427"/>
              <a:chOff x="672" y="497"/>
              <a:chExt cx="334" cy="427"/>
            </a:xfrm>
          </p:grpSpPr>
          <p:grpSp>
            <p:nvGrpSpPr>
              <p:cNvPr id="33825" name="Group 17"/>
              <p:cNvGrpSpPr>
                <a:grpSpLocks/>
              </p:cNvGrpSpPr>
              <p:nvPr/>
            </p:nvGrpSpPr>
            <p:grpSpPr bwMode="auto">
              <a:xfrm>
                <a:off x="672" y="497"/>
                <a:ext cx="334" cy="427"/>
                <a:chOff x="1289" y="390"/>
                <a:chExt cx="664" cy="1052"/>
              </a:xfrm>
            </p:grpSpPr>
            <p:sp>
              <p:nvSpPr>
                <p:cNvPr id="33827" name="Oval 18"/>
                <p:cNvSpPr>
                  <a:spLocks noChangeArrowheads="1"/>
                </p:cNvSpPr>
                <p:nvPr/>
              </p:nvSpPr>
              <p:spPr bwMode="gray">
                <a:xfrm>
                  <a:off x="1289" y="390"/>
                  <a:ext cx="664" cy="1052"/>
                </a:xfrm>
                <a:prstGeom prst="ellipse">
                  <a:avLst/>
                </a:prstGeom>
                <a:solidFill>
                  <a:srgbClr val="333333"/>
                </a:soli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eaLnBrk="0" hangingPunct="0">
                    <a:defRPr sz="1900">
                      <a:solidFill>
                        <a:schemeClr val="tx1"/>
                      </a:solidFill>
                      <a:latin typeface="Arial" panose="020B0604020202020204" pitchFamily="34" charset="0"/>
                      <a:ea typeface="SimSun" panose="02010600030101010101" pitchFamily="2" charset="-122"/>
                    </a:defRPr>
                  </a:lvl1pPr>
                  <a:lvl2pPr marL="742950" indent="-285750" eaLnBrk="0" hangingPunct="0">
                    <a:defRPr sz="1900">
                      <a:solidFill>
                        <a:schemeClr val="tx1"/>
                      </a:solidFill>
                      <a:latin typeface="Arial" panose="020B0604020202020204" pitchFamily="34" charset="0"/>
                      <a:ea typeface="SimSun" panose="02010600030101010101" pitchFamily="2" charset="-122"/>
                    </a:defRPr>
                  </a:lvl2pPr>
                  <a:lvl3pPr marL="1143000" indent="-228600" eaLnBrk="0" hangingPunct="0">
                    <a:defRPr sz="1900">
                      <a:solidFill>
                        <a:schemeClr val="tx1"/>
                      </a:solidFill>
                      <a:latin typeface="Arial" panose="020B0604020202020204" pitchFamily="34" charset="0"/>
                      <a:ea typeface="SimSun" panose="02010600030101010101" pitchFamily="2" charset="-122"/>
                    </a:defRPr>
                  </a:lvl3pPr>
                  <a:lvl4pPr marL="1600200" indent="-228600" eaLnBrk="0" hangingPunct="0">
                    <a:defRPr sz="1900">
                      <a:solidFill>
                        <a:schemeClr val="tx1"/>
                      </a:solidFill>
                      <a:latin typeface="Arial" panose="020B0604020202020204" pitchFamily="34" charset="0"/>
                      <a:ea typeface="SimSun" panose="02010600030101010101" pitchFamily="2" charset="-122"/>
                    </a:defRPr>
                  </a:lvl4pPr>
                  <a:lvl5pPr marL="2057400" indent="-228600" eaLnBrk="0" hangingPunct="0">
                    <a:defRPr sz="19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19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19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19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1900">
                      <a:solidFill>
                        <a:schemeClr val="tx1"/>
                      </a:solidFill>
                      <a:latin typeface="Arial" panose="020B0604020202020204" pitchFamily="34" charset="0"/>
                      <a:ea typeface="SimSun" panose="02010600030101010101" pitchFamily="2" charset="-122"/>
                    </a:defRPr>
                  </a:lvl9pPr>
                </a:lstStyle>
                <a:p>
                  <a:pPr eaLnBrk="1" hangingPunct="1"/>
                  <a:endParaRPr lang="en-US" altLang="en-US" sz="2533"/>
                </a:p>
              </p:txBody>
            </p:sp>
            <p:sp>
              <p:nvSpPr>
                <p:cNvPr id="33828" name="Oval 19"/>
                <p:cNvSpPr>
                  <a:spLocks noChangeArrowheads="1"/>
                </p:cNvSpPr>
                <p:nvPr/>
              </p:nvSpPr>
              <p:spPr bwMode="gray">
                <a:xfrm>
                  <a:off x="1296" y="587"/>
                  <a:ext cx="646" cy="647"/>
                </a:xfrm>
                <a:prstGeom prst="ellipse">
                  <a:avLst/>
                </a:prstGeom>
                <a:gradFill rotWithShape="1">
                  <a:gsLst>
                    <a:gs pos="0">
                      <a:srgbClr val="636869"/>
                    </a:gs>
                    <a:gs pos="100000">
                      <a:srgbClr val="D6E1E2"/>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sz="1900">
                      <a:solidFill>
                        <a:schemeClr val="tx1"/>
                      </a:solidFill>
                      <a:latin typeface="Arial" panose="020B0604020202020204" pitchFamily="34" charset="0"/>
                      <a:ea typeface="SimSun" panose="02010600030101010101" pitchFamily="2" charset="-122"/>
                    </a:defRPr>
                  </a:lvl1pPr>
                  <a:lvl2pPr marL="742950" indent="-285750" eaLnBrk="0" hangingPunct="0">
                    <a:defRPr sz="1900">
                      <a:solidFill>
                        <a:schemeClr val="tx1"/>
                      </a:solidFill>
                      <a:latin typeface="Arial" panose="020B0604020202020204" pitchFamily="34" charset="0"/>
                      <a:ea typeface="SimSun" panose="02010600030101010101" pitchFamily="2" charset="-122"/>
                    </a:defRPr>
                  </a:lvl2pPr>
                  <a:lvl3pPr marL="1143000" indent="-228600" eaLnBrk="0" hangingPunct="0">
                    <a:defRPr sz="1900">
                      <a:solidFill>
                        <a:schemeClr val="tx1"/>
                      </a:solidFill>
                      <a:latin typeface="Arial" panose="020B0604020202020204" pitchFamily="34" charset="0"/>
                      <a:ea typeface="SimSun" panose="02010600030101010101" pitchFamily="2" charset="-122"/>
                    </a:defRPr>
                  </a:lvl3pPr>
                  <a:lvl4pPr marL="1600200" indent="-228600" eaLnBrk="0" hangingPunct="0">
                    <a:defRPr sz="1900">
                      <a:solidFill>
                        <a:schemeClr val="tx1"/>
                      </a:solidFill>
                      <a:latin typeface="Arial" panose="020B0604020202020204" pitchFamily="34" charset="0"/>
                      <a:ea typeface="SimSun" panose="02010600030101010101" pitchFamily="2" charset="-122"/>
                    </a:defRPr>
                  </a:lvl4pPr>
                  <a:lvl5pPr marL="2057400" indent="-228600" eaLnBrk="0" hangingPunct="0">
                    <a:defRPr sz="19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19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19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19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1900">
                      <a:solidFill>
                        <a:schemeClr val="tx1"/>
                      </a:solidFill>
                      <a:latin typeface="Arial" panose="020B0604020202020204" pitchFamily="34" charset="0"/>
                      <a:ea typeface="SimSun" panose="02010600030101010101" pitchFamily="2" charset="-122"/>
                    </a:defRPr>
                  </a:lvl9pPr>
                </a:lstStyle>
                <a:p>
                  <a:pPr eaLnBrk="1" hangingPunct="1"/>
                  <a:endParaRPr lang="en-US" altLang="en-US" sz="2533"/>
                </a:p>
              </p:txBody>
            </p:sp>
            <p:sp>
              <p:nvSpPr>
                <p:cNvPr id="33829" name="Oval 20"/>
                <p:cNvSpPr>
                  <a:spLocks noChangeArrowheads="1"/>
                </p:cNvSpPr>
                <p:nvPr/>
              </p:nvSpPr>
              <p:spPr bwMode="gray">
                <a:xfrm>
                  <a:off x="1304" y="591"/>
                  <a:ext cx="631" cy="631"/>
                </a:xfrm>
                <a:prstGeom prst="ellipse">
                  <a:avLst/>
                </a:prstGeom>
                <a:gradFill rotWithShape="1">
                  <a:gsLst>
                    <a:gs pos="0">
                      <a:srgbClr val="D6E1E2">
                        <a:alpha val="0"/>
                      </a:srgbClr>
                    </a:gs>
                    <a:gs pos="100000">
                      <a:srgbClr val="F1F5F5"/>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sz="1900">
                      <a:solidFill>
                        <a:schemeClr val="tx1"/>
                      </a:solidFill>
                      <a:latin typeface="Arial" panose="020B0604020202020204" pitchFamily="34" charset="0"/>
                      <a:ea typeface="SimSun" panose="02010600030101010101" pitchFamily="2" charset="-122"/>
                    </a:defRPr>
                  </a:lvl1pPr>
                  <a:lvl2pPr marL="742950" indent="-285750" eaLnBrk="0" hangingPunct="0">
                    <a:defRPr sz="1900">
                      <a:solidFill>
                        <a:schemeClr val="tx1"/>
                      </a:solidFill>
                      <a:latin typeface="Arial" panose="020B0604020202020204" pitchFamily="34" charset="0"/>
                      <a:ea typeface="SimSun" panose="02010600030101010101" pitchFamily="2" charset="-122"/>
                    </a:defRPr>
                  </a:lvl2pPr>
                  <a:lvl3pPr marL="1143000" indent="-228600" eaLnBrk="0" hangingPunct="0">
                    <a:defRPr sz="1900">
                      <a:solidFill>
                        <a:schemeClr val="tx1"/>
                      </a:solidFill>
                      <a:latin typeface="Arial" panose="020B0604020202020204" pitchFamily="34" charset="0"/>
                      <a:ea typeface="SimSun" panose="02010600030101010101" pitchFamily="2" charset="-122"/>
                    </a:defRPr>
                  </a:lvl3pPr>
                  <a:lvl4pPr marL="1600200" indent="-228600" eaLnBrk="0" hangingPunct="0">
                    <a:defRPr sz="1900">
                      <a:solidFill>
                        <a:schemeClr val="tx1"/>
                      </a:solidFill>
                      <a:latin typeface="Arial" panose="020B0604020202020204" pitchFamily="34" charset="0"/>
                      <a:ea typeface="SimSun" panose="02010600030101010101" pitchFamily="2" charset="-122"/>
                    </a:defRPr>
                  </a:lvl4pPr>
                  <a:lvl5pPr marL="2057400" indent="-228600" eaLnBrk="0" hangingPunct="0">
                    <a:defRPr sz="19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19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19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19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1900">
                      <a:solidFill>
                        <a:schemeClr val="tx1"/>
                      </a:solidFill>
                      <a:latin typeface="Arial" panose="020B0604020202020204" pitchFamily="34" charset="0"/>
                      <a:ea typeface="SimSun" panose="02010600030101010101" pitchFamily="2" charset="-122"/>
                    </a:defRPr>
                  </a:lvl9pPr>
                </a:lstStyle>
                <a:p>
                  <a:pPr eaLnBrk="1" hangingPunct="1"/>
                  <a:endParaRPr lang="en-US" altLang="en-US" sz="2533"/>
                </a:p>
              </p:txBody>
            </p:sp>
            <p:sp>
              <p:nvSpPr>
                <p:cNvPr id="33830" name="Oval 21"/>
                <p:cNvSpPr>
                  <a:spLocks noChangeArrowheads="1"/>
                </p:cNvSpPr>
                <p:nvPr/>
              </p:nvSpPr>
              <p:spPr bwMode="gray">
                <a:xfrm>
                  <a:off x="1311" y="597"/>
                  <a:ext cx="600" cy="589"/>
                </a:xfrm>
                <a:prstGeom prst="ellipse">
                  <a:avLst/>
                </a:prstGeom>
                <a:gradFill rotWithShape="1">
                  <a:gsLst>
                    <a:gs pos="0">
                      <a:srgbClr val="AAB2B3"/>
                    </a:gs>
                    <a:gs pos="100000">
                      <a:srgbClr val="D6E1E2">
                        <a:alpha val="48000"/>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sz="1900">
                      <a:solidFill>
                        <a:schemeClr val="tx1"/>
                      </a:solidFill>
                      <a:latin typeface="Arial" panose="020B0604020202020204" pitchFamily="34" charset="0"/>
                      <a:ea typeface="SimSun" panose="02010600030101010101" pitchFamily="2" charset="-122"/>
                    </a:defRPr>
                  </a:lvl1pPr>
                  <a:lvl2pPr marL="742950" indent="-285750" eaLnBrk="0" hangingPunct="0">
                    <a:defRPr sz="1900">
                      <a:solidFill>
                        <a:schemeClr val="tx1"/>
                      </a:solidFill>
                      <a:latin typeface="Arial" panose="020B0604020202020204" pitchFamily="34" charset="0"/>
                      <a:ea typeface="SimSun" panose="02010600030101010101" pitchFamily="2" charset="-122"/>
                    </a:defRPr>
                  </a:lvl2pPr>
                  <a:lvl3pPr marL="1143000" indent="-228600" eaLnBrk="0" hangingPunct="0">
                    <a:defRPr sz="1900">
                      <a:solidFill>
                        <a:schemeClr val="tx1"/>
                      </a:solidFill>
                      <a:latin typeface="Arial" panose="020B0604020202020204" pitchFamily="34" charset="0"/>
                      <a:ea typeface="SimSun" panose="02010600030101010101" pitchFamily="2" charset="-122"/>
                    </a:defRPr>
                  </a:lvl3pPr>
                  <a:lvl4pPr marL="1600200" indent="-228600" eaLnBrk="0" hangingPunct="0">
                    <a:defRPr sz="1900">
                      <a:solidFill>
                        <a:schemeClr val="tx1"/>
                      </a:solidFill>
                      <a:latin typeface="Arial" panose="020B0604020202020204" pitchFamily="34" charset="0"/>
                      <a:ea typeface="SimSun" panose="02010600030101010101" pitchFamily="2" charset="-122"/>
                    </a:defRPr>
                  </a:lvl4pPr>
                  <a:lvl5pPr marL="2057400" indent="-228600" eaLnBrk="0" hangingPunct="0">
                    <a:defRPr sz="19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19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19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19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1900">
                      <a:solidFill>
                        <a:schemeClr val="tx1"/>
                      </a:solidFill>
                      <a:latin typeface="Arial" panose="020B0604020202020204" pitchFamily="34" charset="0"/>
                      <a:ea typeface="SimSun" panose="02010600030101010101" pitchFamily="2" charset="-122"/>
                    </a:defRPr>
                  </a:lvl9pPr>
                </a:lstStyle>
                <a:p>
                  <a:pPr eaLnBrk="1" hangingPunct="1"/>
                  <a:endParaRPr lang="en-US" altLang="en-US" sz="2533"/>
                </a:p>
              </p:txBody>
            </p:sp>
            <p:sp>
              <p:nvSpPr>
                <p:cNvPr id="33831" name="Oval 22"/>
                <p:cNvSpPr>
                  <a:spLocks noChangeArrowheads="1"/>
                </p:cNvSpPr>
                <p:nvPr/>
              </p:nvSpPr>
              <p:spPr bwMode="gray">
                <a:xfrm>
                  <a:off x="1346" y="613"/>
                  <a:ext cx="533" cy="479"/>
                </a:xfrm>
                <a:prstGeom prst="ellipse">
                  <a:avLst/>
                </a:prstGeom>
                <a:gradFill rotWithShape="1">
                  <a:gsLst>
                    <a:gs pos="0">
                      <a:srgbClr val="FFFFFF"/>
                    </a:gs>
                    <a:gs pos="100000">
                      <a:srgbClr val="D6E1E2">
                        <a:alpha val="37999"/>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sz="1900">
                      <a:solidFill>
                        <a:schemeClr val="tx1"/>
                      </a:solidFill>
                      <a:latin typeface="Arial" panose="020B0604020202020204" pitchFamily="34" charset="0"/>
                      <a:ea typeface="SimSun" panose="02010600030101010101" pitchFamily="2" charset="-122"/>
                    </a:defRPr>
                  </a:lvl1pPr>
                  <a:lvl2pPr marL="742950" indent="-285750" eaLnBrk="0" hangingPunct="0">
                    <a:defRPr sz="1900">
                      <a:solidFill>
                        <a:schemeClr val="tx1"/>
                      </a:solidFill>
                      <a:latin typeface="Arial" panose="020B0604020202020204" pitchFamily="34" charset="0"/>
                      <a:ea typeface="SimSun" panose="02010600030101010101" pitchFamily="2" charset="-122"/>
                    </a:defRPr>
                  </a:lvl2pPr>
                  <a:lvl3pPr marL="1143000" indent="-228600" eaLnBrk="0" hangingPunct="0">
                    <a:defRPr sz="1900">
                      <a:solidFill>
                        <a:schemeClr val="tx1"/>
                      </a:solidFill>
                      <a:latin typeface="Arial" panose="020B0604020202020204" pitchFamily="34" charset="0"/>
                      <a:ea typeface="SimSun" panose="02010600030101010101" pitchFamily="2" charset="-122"/>
                    </a:defRPr>
                  </a:lvl3pPr>
                  <a:lvl4pPr marL="1600200" indent="-228600" eaLnBrk="0" hangingPunct="0">
                    <a:defRPr sz="1900">
                      <a:solidFill>
                        <a:schemeClr val="tx1"/>
                      </a:solidFill>
                      <a:latin typeface="Arial" panose="020B0604020202020204" pitchFamily="34" charset="0"/>
                      <a:ea typeface="SimSun" panose="02010600030101010101" pitchFamily="2" charset="-122"/>
                    </a:defRPr>
                  </a:lvl4pPr>
                  <a:lvl5pPr marL="2057400" indent="-228600" eaLnBrk="0" hangingPunct="0">
                    <a:defRPr sz="19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19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19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19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1900">
                      <a:solidFill>
                        <a:schemeClr val="tx1"/>
                      </a:solidFill>
                      <a:latin typeface="Arial" panose="020B0604020202020204" pitchFamily="34" charset="0"/>
                      <a:ea typeface="SimSun" panose="02010600030101010101" pitchFamily="2" charset="-122"/>
                    </a:defRPr>
                  </a:lvl9pPr>
                </a:lstStyle>
                <a:p>
                  <a:pPr eaLnBrk="1" hangingPunct="1"/>
                  <a:endParaRPr lang="en-US" altLang="en-US" sz="2533"/>
                </a:p>
              </p:txBody>
            </p:sp>
          </p:grpSp>
          <p:sp>
            <p:nvSpPr>
              <p:cNvPr id="33826" name="Text Box 23"/>
              <p:cNvSpPr txBox="1">
                <a:spLocks noChangeArrowheads="1"/>
              </p:cNvSpPr>
              <p:nvPr/>
            </p:nvSpPr>
            <p:spPr bwMode="gray">
              <a:xfrm>
                <a:off x="721" y="555"/>
                <a:ext cx="231" cy="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sz="1900">
                    <a:solidFill>
                      <a:schemeClr val="tx1"/>
                    </a:solidFill>
                    <a:latin typeface="Arial" panose="020B0604020202020204" pitchFamily="34" charset="0"/>
                    <a:ea typeface="SimSun" panose="02010600030101010101" pitchFamily="2" charset="-122"/>
                  </a:defRPr>
                </a:lvl1pPr>
                <a:lvl2pPr marL="742950" indent="-285750" eaLnBrk="0" hangingPunct="0">
                  <a:defRPr sz="1900">
                    <a:solidFill>
                      <a:schemeClr val="tx1"/>
                    </a:solidFill>
                    <a:latin typeface="Arial" panose="020B0604020202020204" pitchFamily="34" charset="0"/>
                    <a:ea typeface="SimSun" panose="02010600030101010101" pitchFamily="2" charset="-122"/>
                  </a:defRPr>
                </a:lvl2pPr>
                <a:lvl3pPr marL="1143000" indent="-228600" eaLnBrk="0" hangingPunct="0">
                  <a:defRPr sz="1900">
                    <a:solidFill>
                      <a:schemeClr val="tx1"/>
                    </a:solidFill>
                    <a:latin typeface="Arial" panose="020B0604020202020204" pitchFamily="34" charset="0"/>
                    <a:ea typeface="SimSun" panose="02010600030101010101" pitchFamily="2" charset="-122"/>
                  </a:defRPr>
                </a:lvl3pPr>
                <a:lvl4pPr marL="1600200" indent="-228600" eaLnBrk="0" hangingPunct="0">
                  <a:defRPr sz="1900">
                    <a:solidFill>
                      <a:schemeClr val="tx1"/>
                    </a:solidFill>
                    <a:latin typeface="Arial" panose="020B0604020202020204" pitchFamily="34" charset="0"/>
                    <a:ea typeface="SimSun" panose="02010600030101010101" pitchFamily="2" charset="-122"/>
                  </a:defRPr>
                </a:lvl4pPr>
                <a:lvl5pPr marL="2057400" indent="-228600" eaLnBrk="0" hangingPunct="0">
                  <a:defRPr sz="19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19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19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19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1900">
                    <a:solidFill>
                      <a:schemeClr val="tx1"/>
                    </a:solidFill>
                    <a:latin typeface="Arial" panose="020B0604020202020204" pitchFamily="34" charset="0"/>
                    <a:ea typeface="SimSun" panose="02010600030101010101" pitchFamily="2" charset="-122"/>
                  </a:defRPr>
                </a:lvl9pPr>
              </a:lstStyle>
              <a:p>
                <a:pPr algn="ctr" eaLnBrk="1" hangingPunct="1"/>
                <a:r>
                  <a:rPr lang="en-US" altLang="en-US" sz="3200" b="1">
                    <a:solidFill>
                      <a:srgbClr val="CC0000"/>
                    </a:solidFill>
                    <a:latin typeface="Times New Roman" panose="02020603050405020304" pitchFamily="18" charset="0"/>
                  </a:rPr>
                  <a:t>2</a:t>
                </a:r>
              </a:p>
            </p:txBody>
          </p:sp>
        </p:grpSp>
      </p:grpSp>
      <p:grpSp>
        <p:nvGrpSpPr>
          <p:cNvPr id="8" name="Group 24"/>
          <p:cNvGrpSpPr>
            <a:grpSpLocks/>
          </p:cNvGrpSpPr>
          <p:nvPr/>
        </p:nvGrpSpPr>
        <p:grpSpPr bwMode="auto">
          <a:xfrm>
            <a:off x="3071284" y="1508647"/>
            <a:ext cx="4495800" cy="2686587"/>
            <a:chOff x="189" y="2510"/>
            <a:chExt cx="2691" cy="1693"/>
          </a:xfrm>
        </p:grpSpPr>
        <p:pic>
          <p:nvPicPr>
            <p:cNvPr id="33814" name="Picture 25"/>
            <p:cNvPicPr>
              <a:picLocks noChangeAspect="1" noChangeArrowheads="1"/>
            </p:cNvPicPr>
            <p:nvPr/>
          </p:nvPicPr>
          <p:blipFill>
            <a:blip r:embed="rId4">
              <a:extLst>
                <a:ext uri="{28A0092B-C50C-407E-A947-70E740481C1C}">
                  <a14:useLocalDpi xmlns:a14="http://schemas.microsoft.com/office/drawing/2010/main" val="0"/>
                </a:ext>
              </a:extLst>
            </a:blip>
            <a:srcRect l="4445" t="5263" r="2222" b="5264"/>
            <a:stretch>
              <a:fillRect/>
            </a:stretch>
          </p:blipFill>
          <p:spPr bwMode="auto">
            <a:xfrm>
              <a:off x="192" y="2619"/>
              <a:ext cx="2688" cy="1584"/>
            </a:xfrm>
            <a:prstGeom prst="rect">
              <a:avLst/>
            </a:prstGeom>
            <a:noFill/>
            <a:ln w="28575">
              <a:solidFill>
                <a:srgbClr val="800000"/>
              </a:solidFill>
              <a:miter lim="800000"/>
              <a:headEnd/>
              <a:tailEnd/>
            </a:ln>
            <a:extLst>
              <a:ext uri="{909E8E84-426E-40DD-AFC4-6F175D3DCCD1}">
                <a14:hiddenFill xmlns:a14="http://schemas.microsoft.com/office/drawing/2010/main">
                  <a:solidFill>
                    <a:srgbClr val="FFFFFF"/>
                  </a:solidFill>
                </a14:hiddenFill>
              </a:ext>
            </a:extLst>
          </p:spPr>
        </p:pic>
        <p:grpSp>
          <p:nvGrpSpPr>
            <p:cNvPr id="33815" name="Group 26"/>
            <p:cNvGrpSpPr>
              <a:grpSpLocks/>
            </p:cNvGrpSpPr>
            <p:nvPr/>
          </p:nvGrpSpPr>
          <p:grpSpPr bwMode="auto">
            <a:xfrm>
              <a:off x="189" y="2510"/>
              <a:ext cx="336" cy="427"/>
              <a:chOff x="672" y="497"/>
              <a:chExt cx="336" cy="427"/>
            </a:xfrm>
          </p:grpSpPr>
          <p:grpSp>
            <p:nvGrpSpPr>
              <p:cNvPr id="33816" name="Group 27"/>
              <p:cNvGrpSpPr>
                <a:grpSpLocks/>
              </p:cNvGrpSpPr>
              <p:nvPr/>
            </p:nvGrpSpPr>
            <p:grpSpPr bwMode="auto">
              <a:xfrm>
                <a:off x="672" y="497"/>
                <a:ext cx="336" cy="427"/>
                <a:chOff x="1289" y="389"/>
                <a:chExt cx="668" cy="1052"/>
              </a:xfrm>
            </p:grpSpPr>
            <p:sp>
              <p:nvSpPr>
                <p:cNvPr id="33818" name="Oval 28"/>
                <p:cNvSpPr>
                  <a:spLocks noChangeArrowheads="1"/>
                </p:cNvSpPr>
                <p:nvPr/>
              </p:nvSpPr>
              <p:spPr bwMode="gray">
                <a:xfrm>
                  <a:off x="1289" y="389"/>
                  <a:ext cx="668" cy="1052"/>
                </a:xfrm>
                <a:prstGeom prst="ellipse">
                  <a:avLst/>
                </a:prstGeom>
                <a:solidFill>
                  <a:srgbClr val="333333"/>
                </a:soli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eaLnBrk="0" hangingPunct="0">
                    <a:defRPr sz="1900">
                      <a:solidFill>
                        <a:schemeClr val="tx1"/>
                      </a:solidFill>
                      <a:latin typeface="Arial" panose="020B0604020202020204" pitchFamily="34" charset="0"/>
                      <a:ea typeface="SimSun" panose="02010600030101010101" pitchFamily="2" charset="-122"/>
                    </a:defRPr>
                  </a:lvl1pPr>
                  <a:lvl2pPr marL="742950" indent="-285750" eaLnBrk="0" hangingPunct="0">
                    <a:defRPr sz="1900">
                      <a:solidFill>
                        <a:schemeClr val="tx1"/>
                      </a:solidFill>
                      <a:latin typeface="Arial" panose="020B0604020202020204" pitchFamily="34" charset="0"/>
                      <a:ea typeface="SimSun" panose="02010600030101010101" pitchFamily="2" charset="-122"/>
                    </a:defRPr>
                  </a:lvl2pPr>
                  <a:lvl3pPr marL="1143000" indent="-228600" eaLnBrk="0" hangingPunct="0">
                    <a:defRPr sz="1900">
                      <a:solidFill>
                        <a:schemeClr val="tx1"/>
                      </a:solidFill>
                      <a:latin typeface="Arial" panose="020B0604020202020204" pitchFamily="34" charset="0"/>
                      <a:ea typeface="SimSun" panose="02010600030101010101" pitchFamily="2" charset="-122"/>
                    </a:defRPr>
                  </a:lvl3pPr>
                  <a:lvl4pPr marL="1600200" indent="-228600" eaLnBrk="0" hangingPunct="0">
                    <a:defRPr sz="1900">
                      <a:solidFill>
                        <a:schemeClr val="tx1"/>
                      </a:solidFill>
                      <a:latin typeface="Arial" panose="020B0604020202020204" pitchFamily="34" charset="0"/>
                      <a:ea typeface="SimSun" panose="02010600030101010101" pitchFamily="2" charset="-122"/>
                    </a:defRPr>
                  </a:lvl4pPr>
                  <a:lvl5pPr marL="2057400" indent="-228600" eaLnBrk="0" hangingPunct="0">
                    <a:defRPr sz="19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19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19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19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1900">
                      <a:solidFill>
                        <a:schemeClr val="tx1"/>
                      </a:solidFill>
                      <a:latin typeface="Arial" panose="020B0604020202020204" pitchFamily="34" charset="0"/>
                      <a:ea typeface="SimSun" panose="02010600030101010101" pitchFamily="2" charset="-122"/>
                    </a:defRPr>
                  </a:lvl9pPr>
                </a:lstStyle>
                <a:p>
                  <a:pPr eaLnBrk="1" hangingPunct="1"/>
                  <a:endParaRPr lang="en-US" altLang="en-US" sz="2533"/>
                </a:p>
              </p:txBody>
            </p:sp>
            <p:sp>
              <p:nvSpPr>
                <p:cNvPr id="33819" name="Oval 29"/>
                <p:cNvSpPr>
                  <a:spLocks noChangeArrowheads="1"/>
                </p:cNvSpPr>
                <p:nvPr/>
              </p:nvSpPr>
              <p:spPr bwMode="gray">
                <a:xfrm>
                  <a:off x="1296" y="587"/>
                  <a:ext cx="646" cy="647"/>
                </a:xfrm>
                <a:prstGeom prst="ellipse">
                  <a:avLst/>
                </a:prstGeom>
                <a:gradFill rotWithShape="1">
                  <a:gsLst>
                    <a:gs pos="0">
                      <a:srgbClr val="636869"/>
                    </a:gs>
                    <a:gs pos="100000">
                      <a:srgbClr val="D6E1E2"/>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sz="1900">
                      <a:solidFill>
                        <a:schemeClr val="tx1"/>
                      </a:solidFill>
                      <a:latin typeface="Arial" panose="020B0604020202020204" pitchFamily="34" charset="0"/>
                      <a:ea typeface="SimSun" panose="02010600030101010101" pitchFamily="2" charset="-122"/>
                    </a:defRPr>
                  </a:lvl1pPr>
                  <a:lvl2pPr marL="742950" indent="-285750" eaLnBrk="0" hangingPunct="0">
                    <a:defRPr sz="1900">
                      <a:solidFill>
                        <a:schemeClr val="tx1"/>
                      </a:solidFill>
                      <a:latin typeface="Arial" panose="020B0604020202020204" pitchFamily="34" charset="0"/>
                      <a:ea typeface="SimSun" panose="02010600030101010101" pitchFamily="2" charset="-122"/>
                    </a:defRPr>
                  </a:lvl2pPr>
                  <a:lvl3pPr marL="1143000" indent="-228600" eaLnBrk="0" hangingPunct="0">
                    <a:defRPr sz="1900">
                      <a:solidFill>
                        <a:schemeClr val="tx1"/>
                      </a:solidFill>
                      <a:latin typeface="Arial" panose="020B0604020202020204" pitchFamily="34" charset="0"/>
                      <a:ea typeface="SimSun" panose="02010600030101010101" pitchFamily="2" charset="-122"/>
                    </a:defRPr>
                  </a:lvl3pPr>
                  <a:lvl4pPr marL="1600200" indent="-228600" eaLnBrk="0" hangingPunct="0">
                    <a:defRPr sz="1900">
                      <a:solidFill>
                        <a:schemeClr val="tx1"/>
                      </a:solidFill>
                      <a:latin typeface="Arial" panose="020B0604020202020204" pitchFamily="34" charset="0"/>
                      <a:ea typeface="SimSun" panose="02010600030101010101" pitchFamily="2" charset="-122"/>
                    </a:defRPr>
                  </a:lvl4pPr>
                  <a:lvl5pPr marL="2057400" indent="-228600" eaLnBrk="0" hangingPunct="0">
                    <a:defRPr sz="19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19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19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19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1900">
                      <a:solidFill>
                        <a:schemeClr val="tx1"/>
                      </a:solidFill>
                      <a:latin typeface="Arial" panose="020B0604020202020204" pitchFamily="34" charset="0"/>
                      <a:ea typeface="SimSun" panose="02010600030101010101" pitchFamily="2" charset="-122"/>
                    </a:defRPr>
                  </a:lvl9pPr>
                </a:lstStyle>
                <a:p>
                  <a:pPr eaLnBrk="1" hangingPunct="1"/>
                  <a:endParaRPr lang="en-US" altLang="en-US" sz="2533"/>
                </a:p>
              </p:txBody>
            </p:sp>
            <p:sp>
              <p:nvSpPr>
                <p:cNvPr id="33820" name="Oval 30"/>
                <p:cNvSpPr>
                  <a:spLocks noChangeArrowheads="1"/>
                </p:cNvSpPr>
                <p:nvPr/>
              </p:nvSpPr>
              <p:spPr bwMode="gray">
                <a:xfrm>
                  <a:off x="1304" y="591"/>
                  <a:ext cx="631" cy="631"/>
                </a:xfrm>
                <a:prstGeom prst="ellipse">
                  <a:avLst/>
                </a:prstGeom>
                <a:gradFill rotWithShape="1">
                  <a:gsLst>
                    <a:gs pos="0">
                      <a:srgbClr val="D6E1E2">
                        <a:alpha val="0"/>
                      </a:srgbClr>
                    </a:gs>
                    <a:gs pos="100000">
                      <a:srgbClr val="F1F5F5"/>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sz="1900">
                      <a:solidFill>
                        <a:schemeClr val="tx1"/>
                      </a:solidFill>
                      <a:latin typeface="Arial" panose="020B0604020202020204" pitchFamily="34" charset="0"/>
                      <a:ea typeface="SimSun" panose="02010600030101010101" pitchFamily="2" charset="-122"/>
                    </a:defRPr>
                  </a:lvl1pPr>
                  <a:lvl2pPr marL="742950" indent="-285750" eaLnBrk="0" hangingPunct="0">
                    <a:defRPr sz="1900">
                      <a:solidFill>
                        <a:schemeClr val="tx1"/>
                      </a:solidFill>
                      <a:latin typeface="Arial" panose="020B0604020202020204" pitchFamily="34" charset="0"/>
                      <a:ea typeface="SimSun" panose="02010600030101010101" pitchFamily="2" charset="-122"/>
                    </a:defRPr>
                  </a:lvl2pPr>
                  <a:lvl3pPr marL="1143000" indent="-228600" eaLnBrk="0" hangingPunct="0">
                    <a:defRPr sz="1900">
                      <a:solidFill>
                        <a:schemeClr val="tx1"/>
                      </a:solidFill>
                      <a:latin typeface="Arial" panose="020B0604020202020204" pitchFamily="34" charset="0"/>
                      <a:ea typeface="SimSun" panose="02010600030101010101" pitchFamily="2" charset="-122"/>
                    </a:defRPr>
                  </a:lvl3pPr>
                  <a:lvl4pPr marL="1600200" indent="-228600" eaLnBrk="0" hangingPunct="0">
                    <a:defRPr sz="1900">
                      <a:solidFill>
                        <a:schemeClr val="tx1"/>
                      </a:solidFill>
                      <a:latin typeface="Arial" panose="020B0604020202020204" pitchFamily="34" charset="0"/>
                      <a:ea typeface="SimSun" panose="02010600030101010101" pitchFamily="2" charset="-122"/>
                    </a:defRPr>
                  </a:lvl4pPr>
                  <a:lvl5pPr marL="2057400" indent="-228600" eaLnBrk="0" hangingPunct="0">
                    <a:defRPr sz="19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19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19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19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1900">
                      <a:solidFill>
                        <a:schemeClr val="tx1"/>
                      </a:solidFill>
                      <a:latin typeface="Arial" panose="020B0604020202020204" pitchFamily="34" charset="0"/>
                      <a:ea typeface="SimSun" panose="02010600030101010101" pitchFamily="2" charset="-122"/>
                    </a:defRPr>
                  </a:lvl9pPr>
                </a:lstStyle>
                <a:p>
                  <a:pPr eaLnBrk="1" hangingPunct="1"/>
                  <a:endParaRPr lang="en-US" altLang="en-US" sz="2533"/>
                </a:p>
              </p:txBody>
            </p:sp>
            <p:sp>
              <p:nvSpPr>
                <p:cNvPr id="33821" name="Oval 31"/>
                <p:cNvSpPr>
                  <a:spLocks noChangeArrowheads="1"/>
                </p:cNvSpPr>
                <p:nvPr/>
              </p:nvSpPr>
              <p:spPr bwMode="gray">
                <a:xfrm>
                  <a:off x="1311" y="597"/>
                  <a:ext cx="600" cy="589"/>
                </a:xfrm>
                <a:prstGeom prst="ellipse">
                  <a:avLst/>
                </a:prstGeom>
                <a:gradFill rotWithShape="1">
                  <a:gsLst>
                    <a:gs pos="0">
                      <a:srgbClr val="AAB2B3"/>
                    </a:gs>
                    <a:gs pos="100000">
                      <a:srgbClr val="D6E1E2">
                        <a:alpha val="48000"/>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sz="1900">
                      <a:solidFill>
                        <a:schemeClr val="tx1"/>
                      </a:solidFill>
                      <a:latin typeface="Arial" panose="020B0604020202020204" pitchFamily="34" charset="0"/>
                      <a:ea typeface="SimSun" panose="02010600030101010101" pitchFamily="2" charset="-122"/>
                    </a:defRPr>
                  </a:lvl1pPr>
                  <a:lvl2pPr marL="742950" indent="-285750" eaLnBrk="0" hangingPunct="0">
                    <a:defRPr sz="1900">
                      <a:solidFill>
                        <a:schemeClr val="tx1"/>
                      </a:solidFill>
                      <a:latin typeface="Arial" panose="020B0604020202020204" pitchFamily="34" charset="0"/>
                      <a:ea typeface="SimSun" panose="02010600030101010101" pitchFamily="2" charset="-122"/>
                    </a:defRPr>
                  </a:lvl2pPr>
                  <a:lvl3pPr marL="1143000" indent="-228600" eaLnBrk="0" hangingPunct="0">
                    <a:defRPr sz="1900">
                      <a:solidFill>
                        <a:schemeClr val="tx1"/>
                      </a:solidFill>
                      <a:latin typeface="Arial" panose="020B0604020202020204" pitchFamily="34" charset="0"/>
                      <a:ea typeface="SimSun" panose="02010600030101010101" pitchFamily="2" charset="-122"/>
                    </a:defRPr>
                  </a:lvl3pPr>
                  <a:lvl4pPr marL="1600200" indent="-228600" eaLnBrk="0" hangingPunct="0">
                    <a:defRPr sz="1900">
                      <a:solidFill>
                        <a:schemeClr val="tx1"/>
                      </a:solidFill>
                      <a:latin typeface="Arial" panose="020B0604020202020204" pitchFamily="34" charset="0"/>
                      <a:ea typeface="SimSun" panose="02010600030101010101" pitchFamily="2" charset="-122"/>
                    </a:defRPr>
                  </a:lvl4pPr>
                  <a:lvl5pPr marL="2057400" indent="-228600" eaLnBrk="0" hangingPunct="0">
                    <a:defRPr sz="19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19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19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19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1900">
                      <a:solidFill>
                        <a:schemeClr val="tx1"/>
                      </a:solidFill>
                      <a:latin typeface="Arial" panose="020B0604020202020204" pitchFamily="34" charset="0"/>
                      <a:ea typeface="SimSun" panose="02010600030101010101" pitchFamily="2" charset="-122"/>
                    </a:defRPr>
                  </a:lvl9pPr>
                </a:lstStyle>
                <a:p>
                  <a:pPr eaLnBrk="1" hangingPunct="1"/>
                  <a:endParaRPr lang="en-US" altLang="en-US" sz="2533"/>
                </a:p>
              </p:txBody>
            </p:sp>
            <p:sp>
              <p:nvSpPr>
                <p:cNvPr id="33822" name="Oval 32"/>
                <p:cNvSpPr>
                  <a:spLocks noChangeArrowheads="1"/>
                </p:cNvSpPr>
                <p:nvPr/>
              </p:nvSpPr>
              <p:spPr bwMode="gray">
                <a:xfrm>
                  <a:off x="1346" y="613"/>
                  <a:ext cx="533" cy="479"/>
                </a:xfrm>
                <a:prstGeom prst="ellipse">
                  <a:avLst/>
                </a:prstGeom>
                <a:gradFill rotWithShape="1">
                  <a:gsLst>
                    <a:gs pos="0">
                      <a:srgbClr val="FFFFFF"/>
                    </a:gs>
                    <a:gs pos="100000">
                      <a:srgbClr val="D6E1E2">
                        <a:alpha val="37999"/>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sz="1900">
                      <a:solidFill>
                        <a:schemeClr val="tx1"/>
                      </a:solidFill>
                      <a:latin typeface="Arial" panose="020B0604020202020204" pitchFamily="34" charset="0"/>
                      <a:ea typeface="SimSun" panose="02010600030101010101" pitchFamily="2" charset="-122"/>
                    </a:defRPr>
                  </a:lvl1pPr>
                  <a:lvl2pPr marL="742950" indent="-285750" eaLnBrk="0" hangingPunct="0">
                    <a:defRPr sz="1900">
                      <a:solidFill>
                        <a:schemeClr val="tx1"/>
                      </a:solidFill>
                      <a:latin typeface="Arial" panose="020B0604020202020204" pitchFamily="34" charset="0"/>
                      <a:ea typeface="SimSun" panose="02010600030101010101" pitchFamily="2" charset="-122"/>
                    </a:defRPr>
                  </a:lvl2pPr>
                  <a:lvl3pPr marL="1143000" indent="-228600" eaLnBrk="0" hangingPunct="0">
                    <a:defRPr sz="1900">
                      <a:solidFill>
                        <a:schemeClr val="tx1"/>
                      </a:solidFill>
                      <a:latin typeface="Arial" panose="020B0604020202020204" pitchFamily="34" charset="0"/>
                      <a:ea typeface="SimSun" panose="02010600030101010101" pitchFamily="2" charset="-122"/>
                    </a:defRPr>
                  </a:lvl3pPr>
                  <a:lvl4pPr marL="1600200" indent="-228600" eaLnBrk="0" hangingPunct="0">
                    <a:defRPr sz="1900">
                      <a:solidFill>
                        <a:schemeClr val="tx1"/>
                      </a:solidFill>
                      <a:latin typeface="Arial" panose="020B0604020202020204" pitchFamily="34" charset="0"/>
                      <a:ea typeface="SimSun" panose="02010600030101010101" pitchFamily="2" charset="-122"/>
                    </a:defRPr>
                  </a:lvl4pPr>
                  <a:lvl5pPr marL="2057400" indent="-228600" eaLnBrk="0" hangingPunct="0">
                    <a:defRPr sz="19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19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19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19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1900">
                      <a:solidFill>
                        <a:schemeClr val="tx1"/>
                      </a:solidFill>
                      <a:latin typeface="Arial" panose="020B0604020202020204" pitchFamily="34" charset="0"/>
                      <a:ea typeface="SimSun" panose="02010600030101010101" pitchFamily="2" charset="-122"/>
                    </a:defRPr>
                  </a:lvl9pPr>
                </a:lstStyle>
                <a:p>
                  <a:pPr eaLnBrk="1" hangingPunct="1"/>
                  <a:endParaRPr lang="en-US" altLang="en-US" sz="2533"/>
                </a:p>
              </p:txBody>
            </p:sp>
          </p:grpSp>
          <p:sp>
            <p:nvSpPr>
              <p:cNvPr id="33817" name="Text Box 33"/>
              <p:cNvSpPr txBox="1">
                <a:spLocks noChangeArrowheads="1"/>
              </p:cNvSpPr>
              <p:nvPr/>
            </p:nvSpPr>
            <p:spPr bwMode="gray">
              <a:xfrm>
                <a:off x="720" y="555"/>
                <a:ext cx="233" cy="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sz="1900">
                    <a:solidFill>
                      <a:schemeClr val="tx1"/>
                    </a:solidFill>
                    <a:latin typeface="Arial" panose="020B0604020202020204" pitchFamily="34" charset="0"/>
                    <a:ea typeface="SimSun" panose="02010600030101010101" pitchFamily="2" charset="-122"/>
                  </a:defRPr>
                </a:lvl1pPr>
                <a:lvl2pPr marL="742950" indent="-285750" eaLnBrk="0" hangingPunct="0">
                  <a:defRPr sz="1900">
                    <a:solidFill>
                      <a:schemeClr val="tx1"/>
                    </a:solidFill>
                    <a:latin typeface="Arial" panose="020B0604020202020204" pitchFamily="34" charset="0"/>
                    <a:ea typeface="SimSun" panose="02010600030101010101" pitchFamily="2" charset="-122"/>
                  </a:defRPr>
                </a:lvl2pPr>
                <a:lvl3pPr marL="1143000" indent="-228600" eaLnBrk="0" hangingPunct="0">
                  <a:defRPr sz="1900">
                    <a:solidFill>
                      <a:schemeClr val="tx1"/>
                    </a:solidFill>
                    <a:latin typeface="Arial" panose="020B0604020202020204" pitchFamily="34" charset="0"/>
                    <a:ea typeface="SimSun" panose="02010600030101010101" pitchFamily="2" charset="-122"/>
                  </a:defRPr>
                </a:lvl3pPr>
                <a:lvl4pPr marL="1600200" indent="-228600" eaLnBrk="0" hangingPunct="0">
                  <a:defRPr sz="1900">
                    <a:solidFill>
                      <a:schemeClr val="tx1"/>
                    </a:solidFill>
                    <a:latin typeface="Arial" panose="020B0604020202020204" pitchFamily="34" charset="0"/>
                    <a:ea typeface="SimSun" panose="02010600030101010101" pitchFamily="2" charset="-122"/>
                  </a:defRPr>
                </a:lvl4pPr>
                <a:lvl5pPr marL="2057400" indent="-228600" eaLnBrk="0" hangingPunct="0">
                  <a:defRPr sz="19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19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19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19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1900">
                    <a:solidFill>
                      <a:schemeClr val="tx1"/>
                    </a:solidFill>
                    <a:latin typeface="Arial" panose="020B0604020202020204" pitchFamily="34" charset="0"/>
                    <a:ea typeface="SimSun" panose="02010600030101010101" pitchFamily="2" charset="-122"/>
                  </a:defRPr>
                </a:lvl9pPr>
              </a:lstStyle>
              <a:p>
                <a:pPr algn="ctr" eaLnBrk="1" hangingPunct="1"/>
                <a:r>
                  <a:rPr lang="en-US" altLang="en-US" sz="3200" b="1">
                    <a:solidFill>
                      <a:srgbClr val="CC0000"/>
                    </a:solidFill>
                    <a:latin typeface="Times New Roman" panose="02020603050405020304" pitchFamily="18" charset="0"/>
                  </a:rPr>
                  <a:t>3</a:t>
                </a:r>
              </a:p>
            </p:txBody>
          </p:sp>
        </p:grpSp>
      </p:grpSp>
      <p:grpSp>
        <p:nvGrpSpPr>
          <p:cNvPr id="11" name="Group 34"/>
          <p:cNvGrpSpPr>
            <a:grpSpLocks/>
          </p:cNvGrpSpPr>
          <p:nvPr/>
        </p:nvGrpSpPr>
        <p:grpSpPr bwMode="auto">
          <a:xfrm>
            <a:off x="7766051" y="1584859"/>
            <a:ext cx="4121149" cy="2635774"/>
            <a:chOff x="2988" y="2564"/>
            <a:chExt cx="2628" cy="1660"/>
          </a:xfrm>
        </p:grpSpPr>
        <p:pic>
          <p:nvPicPr>
            <p:cNvPr id="33805" name="Picture 35"/>
            <p:cNvPicPr>
              <a:picLocks noChangeAspect="1" noChangeArrowheads="1"/>
            </p:cNvPicPr>
            <p:nvPr/>
          </p:nvPicPr>
          <p:blipFill>
            <a:blip r:embed="rId5">
              <a:extLst>
                <a:ext uri="{28A0092B-C50C-407E-A947-70E740481C1C}">
                  <a14:useLocalDpi xmlns:a14="http://schemas.microsoft.com/office/drawing/2010/main" val="0"/>
                </a:ext>
              </a:extLst>
            </a:blip>
            <a:srcRect l="4001" t="5554" r="3999" b="5554"/>
            <a:stretch>
              <a:fillRect/>
            </a:stretch>
          </p:blipFill>
          <p:spPr bwMode="auto">
            <a:xfrm>
              <a:off x="2988" y="2640"/>
              <a:ext cx="2628" cy="1584"/>
            </a:xfrm>
            <a:prstGeom prst="rect">
              <a:avLst/>
            </a:prstGeom>
            <a:noFill/>
            <a:ln w="28575">
              <a:solidFill>
                <a:srgbClr val="800000"/>
              </a:solidFill>
              <a:miter lim="800000"/>
              <a:headEnd/>
              <a:tailEnd/>
            </a:ln>
            <a:extLst>
              <a:ext uri="{909E8E84-426E-40DD-AFC4-6F175D3DCCD1}">
                <a14:hiddenFill xmlns:a14="http://schemas.microsoft.com/office/drawing/2010/main">
                  <a:solidFill>
                    <a:srgbClr val="FFFFFF"/>
                  </a:solidFill>
                </a14:hiddenFill>
              </a:ext>
            </a:extLst>
          </p:spPr>
        </p:pic>
        <p:grpSp>
          <p:nvGrpSpPr>
            <p:cNvPr id="33806" name="Group 36"/>
            <p:cNvGrpSpPr>
              <a:grpSpLocks/>
            </p:cNvGrpSpPr>
            <p:nvPr/>
          </p:nvGrpSpPr>
          <p:grpSpPr bwMode="auto">
            <a:xfrm>
              <a:off x="2991" y="2564"/>
              <a:ext cx="336" cy="427"/>
              <a:chOff x="672" y="497"/>
              <a:chExt cx="336" cy="427"/>
            </a:xfrm>
          </p:grpSpPr>
          <p:grpSp>
            <p:nvGrpSpPr>
              <p:cNvPr id="33807" name="Group 37"/>
              <p:cNvGrpSpPr>
                <a:grpSpLocks/>
              </p:cNvGrpSpPr>
              <p:nvPr/>
            </p:nvGrpSpPr>
            <p:grpSpPr bwMode="auto">
              <a:xfrm>
                <a:off x="672" y="497"/>
                <a:ext cx="336" cy="427"/>
                <a:chOff x="1289" y="389"/>
                <a:chExt cx="668" cy="1053"/>
              </a:xfrm>
            </p:grpSpPr>
            <p:sp>
              <p:nvSpPr>
                <p:cNvPr id="33809" name="Oval 38"/>
                <p:cNvSpPr>
                  <a:spLocks noChangeArrowheads="1"/>
                </p:cNvSpPr>
                <p:nvPr/>
              </p:nvSpPr>
              <p:spPr bwMode="gray">
                <a:xfrm>
                  <a:off x="1289" y="389"/>
                  <a:ext cx="668" cy="1053"/>
                </a:xfrm>
                <a:prstGeom prst="ellipse">
                  <a:avLst/>
                </a:prstGeom>
                <a:solidFill>
                  <a:srgbClr val="333333"/>
                </a:soli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eaLnBrk="0" hangingPunct="0">
                    <a:defRPr sz="1900">
                      <a:solidFill>
                        <a:schemeClr val="tx1"/>
                      </a:solidFill>
                      <a:latin typeface="Arial" panose="020B0604020202020204" pitchFamily="34" charset="0"/>
                      <a:ea typeface="SimSun" panose="02010600030101010101" pitchFamily="2" charset="-122"/>
                    </a:defRPr>
                  </a:lvl1pPr>
                  <a:lvl2pPr marL="742950" indent="-285750" eaLnBrk="0" hangingPunct="0">
                    <a:defRPr sz="1900">
                      <a:solidFill>
                        <a:schemeClr val="tx1"/>
                      </a:solidFill>
                      <a:latin typeface="Arial" panose="020B0604020202020204" pitchFamily="34" charset="0"/>
                      <a:ea typeface="SimSun" panose="02010600030101010101" pitchFamily="2" charset="-122"/>
                    </a:defRPr>
                  </a:lvl2pPr>
                  <a:lvl3pPr marL="1143000" indent="-228600" eaLnBrk="0" hangingPunct="0">
                    <a:defRPr sz="1900">
                      <a:solidFill>
                        <a:schemeClr val="tx1"/>
                      </a:solidFill>
                      <a:latin typeface="Arial" panose="020B0604020202020204" pitchFamily="34" charset="0"/>
                      <a:ea typeface="SimSun" panose="02010600030101010101" pitchFamily="2" charset="-122"/>
                    </a:defRPr>
                  </a:lvl3pPr>
                  <a:lvl4pPr marL="1600200" indent="-228600" eaLnBrk="0" hangingPunct="0">
                    <a:defRPr sz="1900">
                      <a:solidFill>
                        <a:schemeClr val="tx1"/>
                      </a:solidFill>
                      <a:latin typeface="Arial" panose="020B0604020202020204" pitchFamily="34" charset="0"/>
                      <a:ea typeface="SimSun" panose="02010600030101010101" pitchFamily="2" charset="-122"/>
                    </a:defRPr>
                  </a:lvl4pPr>
                  <a:lvl5pPr marL="2057400" indent="-228600" eaLnBrk="0" hangingPunct="0">
                    <a:defRPr sz="19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19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19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19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1900">
                      <a:solidFill>
                        <a:schemeClr val="tx1"/>
                      </a:solidFill>
                      <a:latin typeface="Arial" panose="020B0604020202020204" pitchFamily="34" charset="0"/>
                      <a:ea typeface="SimSun" panose="02010600030101010101" pitchFamily="2" charset="-122"/>
                    </a:defRPr>
                  </a:lvl9pPr>
                </a:lstStyle>
                <a:p>
                  <a:pPr eaLnBrk="1" hangingPunct="1"/>
                  <a:endParaRPr lang="en-US" altLang="en-US" sz="2533"/>
                </a:p>
              </p:txBody>
            </p:sp>
            <p:sp>
              <p:nvSpPr>
                <p:cNvPr id="33810" name="Oval 39"/>
                <p:cNvSpPr>
                  <a:spLocks noChangeArrowheads="1"/>
                </p:cNvSpPr>
                <p:nvPr/>
              </p:nvSpPr>
              <p:spPr bwMode="gray">
                <a:xfrm>
                  <a:off x="1296" y="587"/>
                  <a:ext cx="646" cy="647"/>
                </a:xfrm>
                <a:prstGeom prst="ellipse">
                  <a:avLst/>
                </a:prstGeom>
                <a:gradFill rotWithShape="1">
                  <a:gsLst>
                    <a:gs pos="0">
                      <a:srgbClr val="636869"/>
                    </a:gs>
                    <a:gs pos="100000">
                      <a:srgbClr val="D6E1E2"/>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sz="1900">
                      <a:solidFill>
                        <a:schemeClr val="tx1"/>
                      </a:solidFill>
                      <a:latin typeface="Arial" panose="020B0604020202020204" pitchFamily="34" charset="0"/>
                      <a:ea typeface="SimSun" panose="02010600030101010101" pitchFamily="2" charset="-122"/>
                    </a:defRPr>
                  </a:lvl1pPr>
                  <a:lvl2pPr marL="742950" indent="-285750" eaLnBrk="0" hangingPunct="0">
                    <a:defRPr sz="1900">
                      <a:solidFill>
                        <a:schemeClr val="tx1"/>
                      </a:solidFill>
                      <a:latin typeface="Arial" panose="020B0604020202020204" pitchFamily="34" charset="0"/>
                      <a:ea typeface="SimSun" panose="02010600030101010101" pitchFamily="2" charset="-122"/>
                    </a:defRPr>
                  </a:lvl2pPr>
                  <a:lvl3pPr marL="1143000" indent="-228600" eaLnBrk="0" hangingPunct="0">
                    <a:defRPr sz="1900">
                      <a:solidFill>
                        <a:schemeClr val="tx1"/>
                      </a:solidFill>
                      <a:latin typeface="Arial" panose="020B0604020202020204" pitchFamily="34" charset="0"/>
                      <a:ea typeface="SimSun" panose="02010600030101010101" pitchFamily="2" charset="-122"/>
                    </a:defRPr>
                  </a:lvl3pPr>
                  <a:lvl4pPr marL="1600200" indent="-228600" eaLnBrk="0" hangingPunct="0">
                    <a:defRPr sz="1900">
                      <a:solidFill>
                        <a:schemeClr val="tx1"/>
                      </a:solidFill>
                      <a:latin typeface="Arial" panose="020B0604020202020204" pitchFamily="34" charset="0"/>
                      <a:ea typeface="SimSun" panose="02010600030101010101" pitchFamily="2" charset="-122"/>
                    </a:defRPr>
                  </a:lvl4pPr>
                  <a:lvl5pPr marL="2057400" indent="-228600" eaLnBrk="0" hangingPunct="0">
                    <a:defRPr sz="19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19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19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19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1900">
                      <a:solidFill>
                        <a:schemeClr val="tx1"/>
                      </a:solidFill>
                      <a:latin typeface="Arial" panose="020B0604020202020204" pitchFamily="34" charset="0"/>
                      <a:ea typeface="SimSun" panose="02010600030101010101" pitchFamily="2" charset="-122"/>
                    </a:defRPr>
                  </a:lvl9pPr>
                </a:lstStyle>
                <a:p>
                  <a:pPr eaLnBrk="1" hangingPunct="1"/>
                  <a:endParaRPr lang="en-US" altLang="en-US" sz="2533"/>
                </a:p>
              </p:txBody>
            </p:sp>
            <p:sp>
              <p:nvSpPr>
                <p:cNvPr id="33811" name="Oval 40"/>
                <p:cNvSpPr>
                  <a:spLocks noChangeArrowheads="1"/>
                </p:cNvSpPr>
                <p:nvPr/>
              </p:nvSpPr>
              <p:spPr bwMode="gray">
                <a:xfrm>
                  <a:off x="1304" y="591"/>
                  <a:ext cx="631" cy="631"/>
                </a:xfrm>
                <a:prstGeom prst="ellipse">
                  <a:avLst/>
                </a:prstGeom>
                <a:gradFill rotWithShape="1">
                  <a:gsLst>
                    <a:gs pos="0">
                      <a:srgbClr val="D6E1E2">
                        <a:alpha val="0"/>
                      </a:srgbClr>
                    </a:gs>
                    <a:gs pos="100000">
                      <a:srgbClr val="F1F5F5"/>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sz="1900">
                      <a:solidFill>
                        <a:schemeClr val="tx1"/>
                      </a:solidFill>
                      <a:latin typeface="Arial" panose="020B0604020202020204" pitchFamily="34" charset="0"/>
                      <a:ea typeface="SimSun" panose="02010600030101010101" pitchFamily="2" charset="-122"/>
                    </a:defRPr>
                  </a:lvl1pPr>
                  <a:lvl2pPr marL="742950" indent="-285750" eaLnBrk="0" hangingPunct="0">
                    <a:defRPr sz="1900">
                      <a:solidFill>
                        <a:schemeClr val="tx1"/>
                      </a:solidFill>
                      <a:latin typeface="Arial" panose="020B0604020202020204" pitchFamily="34" charset="0"/>
                      <a:ea typeface="SimSun" panose="02010600030101010101" pitchFamily="2" charset="-122"/>
                    </a:defRPr>
                  </a:lvl2pPr>
                  <a:lvl3pPr marL="1143000" indent="-228600" eaLnBrk="0" hangingPunct="0">
                    <a:defRPr sz="1900">
                      <a:solidFill>
                        <a:schemeClr val="tx1"/>
                      </a:solidFill>
                      <a:latin typeface="Arial" panose="020B0604020202020204" pitchFamily="34" charset="0"/>
                      <a:ea typeface="SimSun" panose="02010600030101010101" pitchFamily="2" charset="-122"/>
                    </a:defRPr>
                  </a:lvl3pPr>
                  <a:lvl4pPr marL="1600200" indent="-228600" eaLnBrk="0" hangingPunct="0">
                    <a:defRPr sz="1900">
                      <a:solidFill>
                        <a:schemeClr val="tx1"/>
                      </a:solidFill>
                      <a:latin typeface="Arial" panose="020B0604020202020204" pitchFamily="34" charset="0"/>
                      <a:ea typeface="SimSun" panose="02010600030101010101" pitchFamily="2" charset="-122"/>
                    </a:defRPr>
                  </a:lvl4pPr>
                  <a:lvl5pPr marL="2057400" indent="-228600" eaLnBrk="0" hangingPunct="0">
                    <a:defRPr sz="19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19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19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19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1900">
                      <a:solidFill>
                        <a:schemeClr val="tx1"/>
                      </a:solidFill>
                      <a:latin typeface="Arial" panose="020B0604020202020204" pitchFamily="34" charset="0"/>
                      <a:ea typeface="SimSun" panose="02010600030101010101" pitchFamily="2" charset="-122"/>
                    </a:defRPr>
                  </a:lvl9pPr>
                </a:lstStyle>
                <a:p>
                  <a:pPr eaLnBrk="1" hangingPunct="1"/>
                  <a:endParaRPr lang="en-US" altLang="en-US" sz="2533"/>
                </a:p>
              </p:txBody>
            </p:sp>
            <p:sp>
              <p:nvSpPr>
                <p:cNvPr id="33812" name="Oval 41"/>
                <p:cNvSpPr>
                  <a:spLocks noChangeArrowheads="1"/>
                </p:cNvSpPr>
                <p:nvPr/>
              </p:nvSpPr>
              <p:spPr bwMode="gray">
                <a:xfrm>
                  <a:off x="1311" y="597"/>
                  <a:ext cx="600" cy="589"/>
                </a:xfrm>
                <a:prstGeom prst="ellipse">
                  <a:avLst/>
                </a:prstGeom>
                <a:gradFill rotWithShape="1">
                  <a:gsLst>
                    <a:gs pos="0">
                      <a:srgbClr val="AAB2B3"/>
                    </a:gs>
                    <a:gs pos="100000">
                      <a:srgbClr val="D6E1E2">
                        <a:alpha val="48000"/>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sz="1900">
                      <a:solidFill>
                        <a:schemeClr val="tx1"/>
                      </a:solidFill>
                      <a:latin typeface="Arial" panose="020B0604020202020204" pitchFamily="34" charset="0"/>
                      <a:ea typeface="SimSun" panose="02010600030101010101" pitchFamily="2" charset="-122"/>
                    </a:defRPr>
                  </a:lvl1pPr>
                  <a:lvl2pPr marL="742950" indent="-285750" eaLnBrk="0" hangingPunct="0">
                    <a:defRPr sz="1900">
                      <a:solidFill>
                        <a:schemeClr val="tx1"/>
                      </a:solidFill>
                      <a:latin typeface="Arial" panose="020B0604020202020204" pitchFamily="34" charset="0"/>
                      <a:ea typeface="SimSun" panose="02010600030101010101" pitchFamily="2" charset="-122"/>
                    </a:defRPr>
                  </a:lvl2pPr>
                  <a:lvl3pPr marL="1143000" indent="-228600" eaLnBrk="0" hangingPunct="0">
                    <a:defRPr sz="1900">
                      <a:solidFill>
                        <a:schemeClr val="tx1"/>
                      </a:solidFill>
                      <a:latin typeface="Arial" panose="020B0604020202020204" pitchFamily="34" charset="0"/>
                      <a:ea typeface="SimSun" panose="02010600030101010101" pitchFamily="2" charset="-122"/>
                    </a:defRPr>
                  </a:lvl3pPr>
                  <a:lvl4pPr marL="1600200" indent="-228600" eaLnBrk="0" hangingPunct="0">
                    <a:defRPr sz="1900">
                      <a:solidFill>
                        <a:schemeClr val="tx1"/>
                      </a:solidFill>
                      <a:latin typeface="Arial" panose="020B0604020202020204" pitchFamily="34" charset="0"/>
                      <a:ea typeface="SimSun" panose="02010600030101010101" pitchFamily="2" charset="-122"/>
                    </a:defRPr>
                  </a:lvl4pPr>
                  <a:lvl5pPr marL="2057400" indent="-228600" eaLnBrk="0" hangingPunct="0">
                    <a:defRPr sz="19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19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19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19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1900">
                      <a:solidFill>
                        <a:schemeClr val="tx1"/>
                      </a:solidFill>
                      <a:latin typeface="Arial" panose="020B0604020202020204" pitchFamily="34" charset="0"/>
                      <a:ea typeface="SimSun" panose="02010600030101010101" pitchFamily="2" charset="-122"/>
                    </a:defRPr>
                  </a:lvl9pPr>
                </a:lstStyle>
                <a:p>
                  <a:pPr eaLnBrk="1" hangingPunct="1"/>
                  <a:endParaRPr lang="en-US" altLang="en-US" sz="2533"/>
                </a:p>
              </p:txBody>
            </p:sp>
            <p:sp>
              <p:nvSpPr>
                <p:cNvPr id="33813" name="Oval 42"/>
                <p:cNvSpPr>
                  <a:spLocks noChangeArrowheads="1"/>
                </p:cNvSpPr>
                <p:nvPr/>
              </p:nvSpPr>
              <p:spPr bwMode="gray">
                <a:xfrm>
                  <a:off x="1346" y="613"/>
                  <a:ext cx="533" cy="479"/>
                </a:xfrm>
                <a:prstGeom prst="ellipse">
                  <a:avLst/>
                </a:prstGeom>
                <a:gradFill rotWithShape="1">
                  <a:gsLst>
                    <a:gs pos="0">
                      <a:srgbClr val="FFFFFF"/>
                    </a:gs>
                    <a:gs pos="100000">
                      <a:srgbClr val="D6E1E2">
                        <a:alpha val="37999"/>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sz="1900">
                      <a:solidFill>
                        <a:schemeClr val="tx1"/>
                      </a:solidFill>
                      <a:latin typeface="Arial" panose="020B0604020202020204" pitchFamily="34" charset="0"/>
                      <a:ea typeface="SimSun" panose="02010600030101010101" pitchFamily="2" charset="-122"/>
                    </a:defRPr>
                  </a:lvl1pPr>
                  <a:lvl2pPr marL="742950" indent="-285750" eaLnBrk="0" hangingPunct="0">
                    <a:defRPr sz="1900">
                      <a:solidFill>
                        <a:schemeClr val="tx1"/>
                      </a:solidFill>
                      <a:latin typeface="Arial" panose="020B0604020202020204" pitchFamily="34" charset="0"/>
                      <a:ea typeface="SimSun" panose="02010600030101010101" pitchFamily="2" charset="-122"/>
                    </a:defRPr>
                  </a:lvl2pPr>
                  <a:lvl3pPr marL="1143000" indent="-228600" eaLnBrk="0" hangingPunct="0">
                    <a:defRPr sz="1900">
                      <a:solidFill>
                        <a:schemeClr val="tx1"/>
                      </a:solidFill>
                      <a:latin typeface="Arial" panose="020B0604020202020204" pitchFamily="34" charset="0"/>
                      <a:ea typeface="SimSun" panose="02010600030101010101" pitchFamily="2" charset="-122"/>
                    </a:defRPr>
                  </a:lvl3pPr>
                  <a:lvl4pPr marL="1600200" indent="-228600" eaLnBrk="0" hangingPunct="0">
                    <a:defRPr sz="1900">
                      <a:solidFill>
                        <a:schemeClr val="tx1"/>
                      </a:solidFill>
                      <a:latin typeface="Arial" panose="020B0604020202020204" pitchFamily="34" charset="0"/>
                      <a:ea typeface="SimSun" panose="02010600030101010101" pitchFamily="2" charset="-122"/>
                    </a:defRPr>
                  </a:lvl4pPr>
                  <a:lvl5pPr marL="2057400" indent="-228600" eaLnBrk="0" hangingPunct="0">
                    <a:defRPr sz="19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19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19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19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1900">
                      <a:solidFill>
                        <a:schemeClr val="tx1"/>
                      </a:solidFill>
                      <a:latin typeface="Arial" panose="020B0604020202020204" pitchFamily="34" charset="0"/>
                      <a:ea typeface="SimSun" panose="02010600030101010101" pitchFamily="2" charset="-122"/>
                    </a:defRPr>
                  </a:lvl9pPr>
                </a:lstStyle>
                <a:p>
                  <a:pPr eaLnBrk="1" hangingPunct="1"/>
                  <a:endParaRPr lang="en-US" altLang="en-US" sz="2533"/>
                </a:p>
              </p:txBody>
            </p:sp>
          </p:grpSp>
          <p:sp>
            <p:nvSpPr>
              <p:cNvPr id="33808" name="Text Box 43"/>
              <p:cNvSpPr txBox="1">
                <a:spLocks noChangeArrowheads="1"/>
              </p:cNvSpPr>
              <p:nvPr/>
            </p:nvSpPr>
            <p:spPr bwMode="gray">
              <a:xfrm>
                <a:off x="713" y="555"/>
                <a:ext cx="249" cy="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sz="1900">
                    <a:solidFill>
                      <a:schemeClr val="tx1"/>
                    </a:solidFill>
                    <a:latin typeface="Arial" panose="020B0604020202020204" pitchFamily="34" charset="0"/>
                    <a:ea typeface="SimSun" panose="02010600030101010101" pitchFamily="2" charset="-122"/>
                  </a:defRPr>
                </a:lvl1pPr>
                <a:lvl2pPr marL="742950" indent="-285750" eaLnBrk="0" hangingPunct="0">
                  <a:defRPr sz="1900">
                    <a:solidFill>
                      <a:schemeClr val="tx1"/>
                    </a:solidFill>
                    <a:latin typeface="Arial" panose="020B0604020202020204" pitchFamily="34" charset="0"/>
                    <a:ea typeface="SimSun" panose="02010600030101010101" pitchFamily="2" charset="-122"/>
                  </a:defRPr>
                </a:lvl2pPr>
                <a:lvl3pPr marL="1143000" indent="-228600" eaLnBrk="0" hangingPunct="0">
                  <a:defRPr sz="1900">
                    <a:solidFill>
                      <a:schemeClr val="tx1"/>
                    </a:solidFill>
                    <a:latin typeface="Arial" panose="020B0604020202020204" pitchFamily="34" charset="0"/>
                    <a:ea typeface="SimSun" panose="02010600030101010101" pitchFamily="2" charset="-122"/>
                  </a:defRPr>
                </a:lvl3pPr>
                <a:lvl4pPr marL="1600200" indent="-228600" eaLnBrk="0" hangingPunct="0">
                  <a:defRPr sz="1900">
                    <a:solidFill>
                      <a:schemeClr val="tx1"/>
                    </a:solidFill>
                    <a:latin typeface="Arial" panose="020B0604020202020204" pitchFamily="34" charset="0"/>
                    <a:ea typeface="SimSun" panose="02010600030101010101" pitchFamily="2" charset="-122"/>
                  </a:defRPr>
                </a:lvl4pPr>
                <a:lvl5pPr marL="2057400" indent="-228600" eaLnBrk="0" hangingPunct="0">
                  <a:defRPr sz="19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19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19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19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1900">
                    <a:solidFill>
                      <a:schemeClr val="tx1"/>
                    </a:solidFill>
                    <a:latin typeface="Arial" panose="020B0604020202020204" pitchFamily="34" charset="0"/>
                    <a:ea typeface="SimSun" panose="02010600030101010101" pitchFamily="2" charset="-122"/>
                  </a:defRPr>
                </a:lvl9pPr>
              </a:lstStyle>
              <a:p>
                <a:pPr algn="ctr" eaLnBrk="1" hangingPunct="1"/>
                <a:r>
                  <a:rPr lang="en-US" altLang="en-US" sz="3200" b="1">
                    <a:solidFill>
                      <a:srgbClr val="CC0000"/>
                    </a:solidFill>
                    <a:latin typeface="Times New Roman" panose="02020603050405020304" pitchFamily="18" charset="0"/>
                  </a:rPr>
                  <a:t>4</a:t>
                </a:r>
              </a:p>
            </p:txBody>
          </p:sp>
        </p:grpSp>
      </p:grpSp>
      <p:pic>
        <p:nvPicPr>
          <p:cNvPr id="33799" name="Picture 48" descr="Star-05-june">
            <a:hlinkClick r:id="rId6" action="ppaction://hlinksldjump"/>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10922000" y="1"/>
            <a:ext cx="12700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800" name="AutoShape 49">
            <a:hlinkClick r:id="rId8" action="ppaction://hlinksldjump"/>
          </p:cNvPr>
          <p:cNvSpPr>
            <a:spLocks noChangeArrowheads="1"/>
          </p:cNvSpPr>
          <p:nvPr/>
        </p:nvSpPr>
        <p:spPr bwMode="auto">
          <a:xfrm>
            <a:off x="3556000" y="228600"/>
            <a:ext cx="812800" cy="381000"/>
          </a:xfrm>
          <a:prstGeom prst="sun">
            <a:avLst>
              <a:gd name="adj" fmla="val 25000"/>
            </a:avLst>
          </a:prstGeom>
          <a:solidFill>
            <a:srgbClr val="FFFF00"/>
          </a:solidFill>
          <a:ln w="9525">
            <a:solidFill>
              <a:srgbClr val="FF0000"/>
            </a:solidFill>
            <a:miter lim="800000"/>
            <a:headEnd/>
            <a:tailEnd/>
          </a:ln>
        </p:spPr>
        <p:txBody>
          <a:bodyPr wrap="none" lIns="121908" tIns="60955" rIns="121908" bIns="60955" anchor="ctr"/>
          <a:lstStyle>
            <a:lvl1pPr eaLnBrk="0" hangingPunct="0">
              <a:defRPr sz="1900">
                <a:solidFill>
                  <a:schemeClr val="tx1"/>
                </a:solidFill>
                <a:latin typeface="Arial" panose="020B0604020202020204" pitchFamily="34" charset="0"/>
                <a:ea typeface="SimSun" panose="02010600030101010101" pitchFamily="2" charset="-122"/>
              </a:defRPr>
            </a:lvl1pPr>
            <a:lvl2pPr marL="742950" indent="-285750" eaLnBrk="0" hangingPunct="0">
              <a:defRPr sz="1900">
                <a:solidFill>
                  <a:schemeClr val="tx1"/>
                </a:solidFill>
                <a:latin typeface="Arial" panose="020B0604020202020204" pitchFamily="34" charset="0"/>
                <a:ea typeface="SimSun" panose="02010600030101010101" pitchFamily="2" charset="-122"/>
              </a:defRPr>
            </a:lvl2pPr>
            <a:lvl3pPr marL="1143000" indent="-228600" eaLnBrk="0" hangingPunct="0">
              <a:defRPr sz="1900">
                <a:solidFill>
                  <a:schemeClr val="tx1"/>
                </a:solidFill>
                <a:latin typeface="Arial" panose="020B0604020202020204" pitchFamily="34" charset="0"/>
                <a:ea typeface="SimSun" panose="02010600030101010101" pitchFamily="2" charset="-122"/>
              </a:defRPr>
            </a:lvl3pPr>
            <a:lvl4pPr marL="1600200" indent="-228600" eaLnBrk="0" hangingPunct="0">
              <a:defRPr sz="1900">
                <a:solidFill>
                  <a:schemeClr val="tx1"/>
                </a:solidFill>
                <a:latin typeface="Arial" panose="020B0604020202020204" pitchFamily="34" charset="0"/>
                <a:ea typeface="SimSun" panose="02010600030101010101" pitchFamily="2" charset="-122"/>
              </a:defRPr>
            </a:lvl4pPr>
            <a:lvl5pPr marL="2057400" indent="-228600" eaLnBrk="0" hangingPunct="0">
              <a:defRPr sz="19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19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19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19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1900">
                <a:solidFill>
                  <a:schemeClr val="tx1"/>
                </a:solidFill>
                <a:latin typeface="Arial" panose="020B0604020202020204" pitchFamily="34" charset="0"/>
                <a:ea typeface="SimSun" panose="02010600030101010101" pitchFamily="2" charset="-122"/>
              </a:defRPr>
            </a:lvl9pPr>
          </a:lstStyle>
          <a:p>
            <a:pPr eaLnBrk="1" hangingPunct="1"/>
            <a:endParaRPr lang="en-US" altLang="en-US" sz="2533"/>
          </a:p>
        </p:txBody>
      </p:sp>
      <p:sp>
        <p:nvSpPr>
          <p:cNvPr id="33801" name="Rectangle 8"/>
          <p:cNvSpPr>
            <a:spLocks noChangeArrowheads="1"/>
          </p:cNvSpPr>
          <p:nvPr/>
        </p:nvSpPr>
        <p:spPr bwMode="auto">
          <a:xfrm>
            <a:off x="0" y="746652"/>
            <a:ext cx="12192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2755" tIns="61379" rIns="122755" bIns="61379"/>
          <a:lstStyle>
            <a:lvl1pPr defTabSz="955675" eaLnBrk="0" hangingPunct="0">
              <a:defRPr sz="1900">
                <a:solidFill>
                  <a:schemeClr val="tx1"/>
                </a:solidFill>
                <a:latin typeface="Arial" panose="020B0604020202020204" pitchFamily="34" charset="0"/>
                <a:ea typeface="SimSun" panose="02010600030101010101" pitchFamily="2" charset="-122"/>
              </a:defRPr>
            </a:lvl1pPr>
            <a:lvl2pPr marL="742950" indent="-285750" defTabSz="955675" eaLnBrk="0" hangingPunct="0">
              <a:defRPr sz="1900">
                <a:solidFill>
                  <a:schemeClr val="tx1"/>
                </a:solidFill>
                <a:latin typeface="Arial" panose="020B0604020202020204" pitchFamily="34" charset="0"/>
                <a:ea typeface="SimSun" panose="02010600030101010101" pitchFamily="2" charset="-122"/>
              </a:defRPr>
            </a:lvl2pPr>
            <a:lvl3pPr marL="1143000" indent="-228600" defTabSz="955675" eaLnBrk="0" hangingPunct="0">
              <a:defRPr sz="1900">
                <a:solidFill>
                  <a:schemeClr val="tx1"/>
                </a:solidFill>
                <a:latin typeface="Arial" panose="020B0604020202020204" pitchFamily="34" charset="0"/>
                <a:ea typeface="SimSun" panose="02010600030101010101" pitchFamily="2" charset="-122"/>
              </a:defRPr>
            </a:lvl3pPr>
            <a:lvl4pPr marL="1600200" indent="-228600" defTabSz="955675" eaLnBrk="0" hangingPunct="0">
              <a:defRPr sz="1900">
                <a:solidFill>
                  <a:schemeClr val="tx1"/>
                </a:solidFill>
                <a:latin typeface="Arial" panose="020B0604020202020204" pitchFamily="34" charset="0"/>
                <a:ea typeface="SimSun" panose="02010600030101010101" pitchFamily="2" charset="-122"/>
              </a:defRPr>
            </a:lvl4pPr>
            <a:lvl5pPr marL="2057400" indent="-228600" defTabSz="955675" eaLnBrk="0" hangingPunct="0">
              <a:defRPr sz="1900">
                <a:solidFill>
                  <a:schemeClr val="tx1"/>
                </a:solidFill>
                <a:latin typeface="Arial" panose="020B0604020202020204" pitchFamily="34" charset="0"/>
                <a:ea typeface="SimSun" panose="02010600030101010101" pitchFamily="2" charset="-122"/>
              </a:defRPr>
            </a:lvl5pPr>
            <a:lvl6pPr marL="2514600" indent="-228600" defTabSz="955675" eaLnBrk="0" fontAlgn="base" hangingPunct="0">
              <a:spcBef>
                <a:spcPct val="0"/>
              </a:spcBef>
              <a:spcAft>
                <a:spcPct val="0"/>
              </a:spcAft>
              <a:defRPr sz="1900">
                <a:solidFill>
                  <a:schemeClr val="tx1"/>
                </a:solidFill>
                <a:latin typeface="Arial" panose="020B0604020202020204" pitchFamily="34" charset="0"/>
                <a:ea typeface="SimSun" panose="02010600030101010101" pitchFamily="2" charset="-122"/>
              </a:defRPr>
            </a:lvl6pPr>
            <a:lvl7pPr marL="2971800" indent="-228600" defTabSz="955675" eaLnBrk="0" fontAlgn="base" hangingPunct="0">
              <a:spcBef>
                <a:spcPct val="0"/>
              </a:spcBef>
              <a:spcAft>
                <a:spcPct val="0"/>
              </a:spcAft>
              <a:defRPr sz="1900">
                <a:solidFill>
                  <a:schemeClr val="tx1"/>
                </a:solidFill>
                <a:latin typeface="Arial" panose="020B0604020202020204" pitchFamily="34" charset="0"/>
                <a:ea typeface="SimSun" panose="02010600030101010101" pitchFamily="2" charset="-122"/>
              </a:defRPr>
            </a:lvl7pPr>
            <a:lvl8pPr marL="3429000" indent="-228600" defTabSz="955675" eaLnBrk="0" fontAlgn="base" hangingPunct="0">
              <a:spcBef>
                <a:spcPct val="0"/>
              </a:spcBef>
              <a:spcAft>
                <a:spcPct val="0"/>
              </a:spcAft>
              <a:defRPr sz="1900">
                <a:solidFill>
                  <a:schemeClr val="tx1"/>
                </a:solidFill>
                <a:latin typeface="Arial" panose="020B0604020202020204" pitchFamily="34" charset="0"/>
                <a:ea typeface="SimSun" panose="02010600030101010101" pitchFamily="2" charset="-122"/>
              </a:defRPr>
            </a:lvl8pPr>
            <a:lvl9pPr marL="3886200" indent="-228600" defTabSz="955675" eaLnBrk="0" fontAlgn="base" hangingPunct="0">
              <a:spcBef>
                <a:spcPct val="0"/>
              </a:spcBef>
              <a:spcAft>
                <a:spcPct val="0"/>
              </a:spcAft>
              <a:defRPr sz="1900">
                <a:solidFill>
                  <a:schemeClr val="tx1"/>
                </a:solidFill>
                <a:latin typeface="Arial" panose="020B0604020202020204" pitchFamily="34" charset="0"/>
                <a:ea typeface="SimSun" panose="02010600030101010101" pitchFamily="2" charset="-122"/>
              </a:defRPr>
            </a:lvl9pPr>
          </a:lstStyle>
          <a:p>
            <a:pPr algn="ctr" eaLnBrk="1" hangingPunct="1"/>
            <a:r>
              <a:rPr lang="en-US" altLang="en-US" sz="4267" b="1">
                <a:solidFill>
                  <a:srgbClr val="FF0000"/>
                </a:solidFill>
                <a:latin typeface="Times New Roman" panose="02020603050405020304" pitchFamily="18" charset="0"/>
              </a:rPr>
              <a:t>Bài tập làm văn</a:t>
            </a:r>
          </a:p>
        </p:txBody>
      </p:sp>
      <p:sp>
        <p:nvSpPr>
          <p:cNvPr id="13367" name="Text Box 55"/>
          <p:cNvSpPr txBox="1">
            <a:spLocks noChangeArrowheads="1"/>
          </p:cNvSpPr>
          <p:nvPr/>
        </p:nvSpPr>
        <p:spPr bwMode="auto">
          <a:xfrm>
            <a:off x="0" y="1828801"/>
            <a:ext cx="2844800" cy="2093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21908" tIns="60955" rIns="121908" bIns="60955">
            <a:spAutoFit/>
          </a:bodyPr>
          <a:lstStyle>
            <a:lvl1pPr defTabSz="957263" eaLnBrk="0" hangingPunct="0">
              <a:defRPr sz="1900">
                <a:solidFill>
                  <a:schemeClr val="tx1"/>
                </a:solidFill>
                <a:latin typeface="Arial" panose="020B0604020202020204" pitchFamily="34" charset="0"/>
                <a:ea typeface="SimSun" panose="02010600030101010101" pitchFamily="2" charset="-122"/>
              </a:defRPr>
            </a:lvl1pPr>
            <a:lvl2pPr marL="742950" indent="-285750" defTabSz="957263" eaLnBrk="0" hangingPunct="0">
              <a:defRPr sz="1900">
                <a:solidFill>
                  <a:schemeClr val="tx1"/>
                </a:solidFill>
                <a:latin typeface="Arial" panose="020B0604020202020204" pitchFamily="34" charset="0"/>
                <a:ea typeface="SimSun" panose="02010600030101010101" pitchFamily="2" charset="-122"/>
              </a:defRPr>
            </a:lvl2pPr>
            <a:lvl3pPr marL="1143000" indent="-228600" defTabSz="957263" eaLnBrk="0" hangingPunct="0">
              <a:defRPr sz="1900">
                <a:solidFill>
                  <a:schemeClr val="tx1"/>
                </a:solidFill>
                <a:latin typeface="Arial" panose="020B0604020202020204" pitchFamily="34" charset="0"/>
                <a:ea typeface="SimSun" panose="02010600030101010101" pitchFamily="2" charset="-122"/>
              </a:defRPr>
            </a:lvl3pPr>
            <a:lvl4pPr marL="1600200" indent="-228600" defTabSz="957263" eaLnBrk="0" hangingPunct="0">
              <a:defRPr sz="1900">
                <a:solidFill>
                  <a:schemeClr val="tx1"/>
                </a:solidFill>
                <a:latin typeface="Arial" panose="020B0604020202020204" pitchFamily="34" charset="0"/>
                <a:ea typeface="SimSun" panose="02010600030101010101" pitchFamily="2" charset="-122"/>
              </a:defRPr>
            </a:lvl4pPr>
            <a:lvl5pPr marL="2057400" indent="-228600" defTabSz="957263" eaLnBrk="0" hangingPunct="0">
              <a:defRPr sz="1900">
                <a:solidFill>
                  <a:schemeClr val="tx1"/>
                </a:solidFill>
                <a:latin typeface="Arial" panose="020B0604020202020204" pitchFamily="34" charset="0"/>
                <a:ea typeface="SimSun" panose="02010600030101010101" pitchFamily="2" charset="-122"/>
              </a:defRPr>
            </a:lvl5pPr>
            <a:lvl6pPr marL="2514600" indent="-228600" defTabSz="957263" eaLnBrk="0" fontAlgn="base" hangingPunct="0">
              <a:spcBef>
                <a:spcPct val="0"/>
              </a:spcBef>
              <a:spcAft>
                <a:spcPct val="0"/>
              </a:spcAft>
              <a:defRPr sz="1900">
                <a:solidFill>
                  <a:schemeClr val="tx1"/>
                </a:solidFill>
                <a:latin typeface="Arial" panose="020B0604020202020204" pitchFamily="34" charset="0"/>
                <a:ea typeface="SimSun" panose="02010600030101010101" pitchFamily="2" charset="-122"/>
              </a:defRPr>
            </a:lvl6pPr>
            <a:lvl7pPr marL="2971800" indent="-228600" defTabSz="957263" eaLnBrk="0" fontAlgn="base" hangingPunct="0">
              <a:spcBef>
                <a:spcPct val="0"/>
              </a:spcBef>
              <a:spcAft>
                <a:spcPct val="0"/>
              </a:spcAft>
              <a:defRPr sz="1900">
                <a:solidFill>
                  <a:schemeClr val="tx1"/>
                </a:solidFill>
                <a:latin typeface="Arial" panose="020B0604020202020204" pitchFamily="34" charset="0"/>
                <a:ea typeface="SimSun" panose="02010600030101010101" pitchFamily="2" charset="-122"/>
              </a:defRPr>
            </a:lvl7pPr>
            <a:lvl8pPr marL="3429000" indent="-228600" defTabSz="957263" eaLnBrk="0" fontAlgn="base" hangingPunct="0">
              <a:spcBef>
                <a:spcPct val="0"/>
              </a:spcBef>
              <a:spcAft>
                <a:spcPct val="0"/>
              </a:spcAft>
              <a:defRPr sz="1900">
                <a:solidFill>
                  <a:schemeClr val="tx1"/>
                </a:solidFill>
                <a:latin typeface="Arial" panose="020B0604020202020204" pitchFamily="34" charset="0"/>
                <a:ea typeface="SimSun" panose="02010600030101010101" pitchFamily="2" charset="-122"/>
              </a:defRPr>
            </a:lvl8pPr>
            <a:lvl9pPr marL="3886200" indent="-228600" defTabSz="957263" eaLnBrk="0" fontAlgn="base" hangingPunct="0">
              <a:spcBef>
                <a:spcPct val="0"/>
              </a:spcBef>
              <a:spcAft>
                <a:spcPct val="0"/>
              </a:spcAft>
              <a:defRPr sz="1900">
                <a:solidFill>
                  <a:schemeClr val="tx1"/>
                </a:solidFill>
                <a:latin typeface="Arial" panose="020B0604020202020204" pitchFamily="34" charset="0"/>
                <a:ea typeface="SimSun" panose="02010600030101010101" pitchFamily="2" charset="-122"/>
              </a:defRPr>
            </a:lvl9pPr>
          </a:lstStyle>
          <a:p>
            <a:pPr eaLnBrk="1" hangingPunct="1">
              <a:spcBef>
                <a:spcPct val="50000"/>
              </a:spcBef>
            </a:pPr>
            <a:r>
              <a:rPr lang="en-US" altLang="en-US" sz="4267" b="1">
                <a:latin typeface="Times New Roman" panose="02020603050405020304" pitchFamily="18" charset="0"/>
                <a:cs typeface="Times New Roman" panose="02020603050405020304" pitchFamily="18" charset="0"/>
              </a:rPr>
              <a:t>* Thứ tự các tranh đúng là:</a:t>
            </a:r>
          </a:p>
        </p:txBody>
      </p:sp>
    </p:spTree>
    <p:extLst>
      <p:ext uri="{BB962C8B-B14F-4D97-AF65-F5344CB8AC3E}">
        <p14:creationId xmlns:p14="http://schemas.microsoft.com/office/powerpoint/2010/main" val="228816220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13367"/>
                                        </p:tgtEl>
                                        <p:attrNameLst>
                                          <p:attrName>style.visibility</p:attrName>
                                        </p:attrNameLst>
                                      </p:cBhvr>
                                      <p:to>
                                        <p:strVal val="visible"/>
                                      </p:to>
                                    </p:set>
                                    <p:anim calcmode="discrete" valueType="clr">
                                      <p:cBhvr override="childStyle">
                                        <p:cTn id="7" dur="80"/>
                                        <p:tgtEl>
                                          <p:spTgt spid="13367"/>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3367"/>
                                        </p:tgtEl>
                                        <p:attrNameLst>
                                          <p:attrName>fillcolor</p:attrName>
                                        </p:attrNameLst>
                                      </p:cBhvr>
                                      <p:tavLst>
                                        <p:tav tm="0">
                                          <p:val>
                                            <p:clrVal>
                                              <a:schemeClr val="accent2"/>
                                            </p:clrVal>
                                          </p:val>
                                        </p:tav>
                                        <p:tav tm="50000">
                                          <p:val>
                                            <p:clrVal>
                                              <a:schemeClr val="hlink"/>
                                            </p:clrVal>
                                          </p:val>
                                        </p:tav>
                                      </p:tavLst>
                                    </p:anim>
                                    <p:set>
                                      <p:cBhvr>
                                        <p:cTn id="9" dur="80"/>
                                        <p:tgtEl>
                                          <p:spTgt spid="13367"/>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24"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 to="" calcmode="lin" valueType="num">
                                      <p:cBhvr>
                                        <p:cTn id="14" dur="1" fill="hold"/>
                                        <p:tgtEl>
                                          <p:spTgt spid="8"/>
                                        </p:tgtEl>
                                        <p:attrNameLst>
                                          <p:attrName/>
                                        </p:attrNameLst>
                                      </p:cBhvr>
                                    </p:anim>
                                  </p:childTnLst>
                                </p:cTn>
                              </p:par>
                            </p:childTnLst>
                          </p:cTn>
                        </p:par>
                        <p:par>
                          <p:cTn id="15" fill="hold" nodeType="afterGroup">
                            <p:stCondLst>
                              <p:cond delay="0"/>
                            </p:stCondLst>
                            <p:childTnLst>
                              <p:par>
                                <p:cTn id="16" presetID="24" presetClass="entr" presetSubtype="0" fill="hold" nodeType="afterEffect">
                                  <p:stCondLst>
                                    <p:cond delay="0"/>
                                  </p:stCondLst>
                                  <p:childTnLst>
                                    <p:set>
                                      <p:cBhvr>
                                        <p:cTn id="17" dur="1" fill="hold">
                                          <p:stCondLst>
                                            <p:cond delay="0"/>
                                          </p:stCondLst>
                                        </p:cTn>
                                        <p:tgtEl>
                                          <p:spTgt spid="11"/>
                                        </p:tgtEl>
                                        <p:attrNameLst>
                                          <p:attrName>style.visibility</p:attrName>
                                        </p:attrNameLst>
                                      </p:cBhvr>
                                      <p:to>
                                        <p:strVal val="visible"/>
                                      </p:to>
                                    </p:set>
                                    <p:anim to="" calcmode="lin" valueType="num">
                                      <p:cBhvr>
                                        <p:cTn id="18" dur="1" fill="hold"/>
                                        <p:tgtEl>
                                          <p:spTgt spid="11"/>
                                        </p:tgtEl>
                                        <p:attrNameLst>
                                          <p:attrName/>
                                        </p:attrNameLst>
                                      </p:cBhvr>
                                    </p:anim>
                                  </p:childTnLst>
                                </p:cTn>
                              </p:par>
                            </p:childTnLst>
                          </p:cTn>
                        </p:par>
                        <p:par>
                          <p:cTn id="19" fill="hold" nodeType="afterGroup">
                            <p:stCondLst>
                              <p:cond delay="0"/>
                            </p:stCondLst>
                            <p:childTnLst>
                              <p:par>
                                <p:cTn id="20" presetID="24" presetClass="entr" presetSubtype="0" fill="hold" nodeType="afterEffect">
                                  <p:stCondLst>
                                    <p:cond delay="0"/>
                                  </p:stCondLst>
                                  <p:childTnLst>
                                    <p:set>
                                      <p:cBhvr>
                                        <p:cTn id="21" dur="1" fill="hold">
                                          <p:stCondLst>
                                            <p:cond delay="0"/>
                                          </p:stCondLst>
                                        </p:cTn>
                                        <p:tgtEl>
                                          <p:spTgt spid="5"/>
                                        </p:tgtEl>
                                        <p:attrNameLst>
                                          <p:attrName>style.visibility</p:attrName>
                                        </p:attrNameLst>
                                      </p:cBhvr>
                                      <p:to>
                                        <p:strVal val="visible"/>
                                      </p:to>
                                    </p:set>
                                    <p:anim to="" calcmode="lin" valueType="num">
                                      <p:cBhvr>
                                        <p:cTn id="22" dur="1" fill="hold"/>
                                        <p:tgtEl>
                                          <p:spTgt spid="5"/>
                                        </p:tgtEl>
                                        <p:attrNameLst>
                                          <p:attrName/>
                                        </p:attrNameLst>
                                      </p:cBhvr>
                                    </p:anim>
                                  </p:childTnLst>
                                </p:cTn>
                              </p:par>
                            </p:childTnLst>
                          </p:cTn>
                        </p:par>
                        <p:par>
                          <p:cTn id="23" fill="hold" nodeType="afterGroup">
                            <p:stCondLst>
                              <p:cond delay="0"/>
                            </p:stCondLst>
                            <p:childTnLst>
                              <p:par>
                                <p:cTn id="24" presetID="24" presetClass="entr" presetSubtype="0" fill="hold" nodeType="afterEffect">
                                  <p:stCondLst>
                                    <p:cond delay="0"/>
                                  </p:stCondLst>
                                  <p:childTnLst>
                                    <p:set>
                                      <p:cBhvr>
                                        <p:cTn id="25" dur="1" fill="hold">
                                          <p:stCondLst>
                                            <p:cond delay="0"/>
                                          </p:stCondLst>
                                        </p:cTn>
                                        <p:tgtEl>
                                          <p:spTgt spid="2"/>
                                        </p:tgtEl>
                                        <p:attrNameLst>
                                          <p:attrName>style.visibility</p:attrName>
                                        </p:attrNameLst>
                                      </p:cBhvr>
                                      <p:to>
                                        <p:strVal val="visible"/>
                                      </p:to>
                                    </p:set>
                                    <p:anim to="" calcmode="lin" valueType="num">
                                      <p:cBhvr>
                                        <p:cTn id="26" dur="1" fill="hold"/>
                                        <p:tgtEl>
                                          <p:spTgt spid="2"/>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6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Footer Placeholder 3"/>
          <p:cNvSpPr>
            <a:spLocks noGrp="1"/>
          </p:cNvSpPr>
          <p:nvPr>
            <p:ph type="ftr" sz="quarter" idx="11"/>
          </p:nvPr>
        </p:nvSpPr>
        <p:spPr/>
        <p:txBody>
          <a:bodyPr/>
          <a:lstStyle/>
          <a:p>
            <a:pPr defTabSz="1276191">
              <a:defRPr/>
            </a:pPr>
            <a:r>
              <a:rPr lang="en-US">
                <a:latin typeface="+mn-lt"/>
              </a:rPr>
              <a:t>www.themegallery.com</a:t>
            </a:r>
          </a:p>
        </p:txBody>
      </p:sp>
      <p:pic>
        <p:nvPicPr>
          <p:cNvPr id="34819" name="Picture 5"/>
          <p:cNvPicPr>
            <a:picLocks noChangeAspect="1" noChangeArrowheads="1"/>
          </p:cNvPicPr>
          <p:nvPr/>
        </p:nvPicPr>
        <p:blipFill>
          <a:blip r:embed="rId2">
            <a:extLst>
              <a:ext uri="{28A0092B-C50C-407E-A947-70E740481C1C}">
                <a14:useLocalDpi xmlns:a14="http://schemas.microsoft.com/office/drawing/2010/main" val="0"/>
              </a:ext>
            </a:extLst>
          </a:blip>
          <a:srcRect l="4445" t="5263" r="2222" b="5264"/>
          <a:stretch>
            <a:fillRect/>
          </a:stretch>
        </p:blipFill>
        <p:spPr bwMode="auto">
          <a:xfrm>
            <a:off x="5791200" y="1981200"/>
            <a:ext cx="5892800" cy="4648200"/>
          </a:xfrm>
          <a:prstGeom prst="rect">
            <a:avLst/>
          </a:prstGeom>
          <a:noFill/>
          <a:ln w="28575">
            <a:solidFill>
              <a:srgbClr val="800000"/>
            </a:solidFill>
            <a:miter lim="800000"/>
            <a:headEnd/>
            <a:tailEnd/>
          </a:ln>
          <a:extLst>
            <a:ext uri="{909E8E84-426E-40DD-AFC4-6F175D3DCCD1}">
              <a14:hiddenFill xmlns:a14="http://schemas.microsoft.com/office/drawing/2010/main">
                <a:solidFill>
                  <a:srgbClr val="FFFFFF"/>
                </a:solidFill>
              </a14:hiddenFill>
            </a:ext>
          </a:extLst>
        </p:spPr>
      </p:pic>
      <p:grpSp>
        <p:nvGrpSpPr>
          <p:cNvPr id="34820" name="Group 37"/>
          <p:cNvGrpSpPr>
            <a:grpSpLocks/>
          </p:cNvGrpSpPr>
          <p:nvPr/>
        </p:nvGrpSpPr>
        <p:grpSpPr bwMode="auto">
          <a:xfrm>
            <a:off x="11110386" y="2520953"/>
            <a:ext cx="575734" cy="833438"/>
            <a:chOff x="2256" y="1012"/>
            <a:chExt cx="530" cy="525"/>
          </a:xfrm>
        </p:grpSpPr>
        <p:grpSp>
          <p:nvGrpSpPr>
            <p:cNvPr id="34826" name="Group 38"/>
            <p:cNvGrpSpPr>
              <a:grpSpLocks/>
            </p:cNvGrpSpPr>
            <p:nvPr/>
          </p:nvGrpSpPr>
          <p:grpSpPr bwMode="auto">
            <a:xfrm>
              <a:off x="2256" y="1012"/>
              <a:ext cx="530" cy="465"/>
              <a:chOff x="1289" y="587"/>
              <a:chExt cx="670" cy="647"/>
            </a:xfrm>
          </p:grpSpPr>
          <p:sp>
            <p:nvSpPr>
              <p:cNvPr id="34828" name="Oval 39"/>
              <p:cNvSpPr>
                <a:spLocks noChangeArrowheads="1"/>
              </p:cNvSpPr>
              <p:nvPr/>
            </p:nvSpPr>
            <p:spPr bwMode="gray">
              <a:xfrm>
                <a:off x="1289" y="618"/>
                <a:ext cx="670" cy="594"/>
              </a:xfrm>
              <a:prstGeom prst="ellipse">
                <a:avLst/>
              </a:prstGeom>
              <a:solidFill>
                <a:srgbClr val="333333"/>
              </a:soli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eaLnBrk="0" hangingPunct="0">
                  <a:defRPr sz="1900">
                    <a:solidFill>
                      <a:schemeClr val="tx1"/>
                    </a:solidFill>
                    <a:latin typeface="Arial" panose="020B0604020202020204" pitchFamily="34" charset="0"/>
                    <a:ea typeface="SimSun" panose="02010600030101010101" pitchFamily="2" charset="-122"/>
                  </a:defRPr>
                </a:lvl1pPr>
                <a:lvl2pPr marL="742950" indent="-285750" eaLnBrk="0" hangingPunct="0">
                  <a:defRPr sz="1900">
                    <a:solidFill>
                      <a:schemeClr val="tx1"/>
                    </a:solidFill>
                    <a:latin typeface="Arial" panose="020B0604020202020204" pitchFamily="34" charset="0"/>
                    <a:ea typeface="SimSun" panose="02010600030101010101" pitchFamily="2" charset="-122"/>
                  </a:defRPr>
                </a:lvl2pPr>
                <a:lvl3pPr marL="1143000" indent="-228600" eaLnBrk="0" hangingPunct="0">
                  <a:defRPr sz="1900">
                    <a:solidFill>
                      <a:schemeClr val="tx1"/>
                    </a:solidFill>
                    <a:latin typeface="Arial" panose="020B0604020202020204" pitchFamily="34" charset="0"/>
                    <a:ea typeface="SimSun" panose="02010600030101010101" pitchFamily="2" charset="-122"/>
                  </a:defRPr>
                </a:lvl3pPr>
                <a:lvl4pPr marL="1600200" indent="-228600" eaLnBrk="0" hangingPunct="0">
                  <a:defRPr sz="1900">
                    <a:solidFill>
                      <a:schemeClr val="tx1"/>
                    </a:solidFill>
                    <a:latin typeface="Arial" panose="020B0604020202020204" pitchFamily="34" charset="0"/>
                    <a:ea typeface="SimSun" panose="02010600030101010101" pitchFamily="2" charset="-122"/>
                  </a:defRPr>
                </a:lvl4pPr>
                <a:lvl5pPr marL="2057400" indent="-228600" eaLnBrk="0" hangingPunct="0">
                  <a:defRPr sz="19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19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19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19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1900">
                    <a:solidFill>
                      <a:schemeClr val="tx1"/>
                    </a:solidFill>
                    <a:latin typeface="Arial" panose="020B0604020202020204" pitchFamily="34" charset="0"/>
                    <a:ea typeface="SimSun" panose="02010600030101010101" pitchFamily="2" charset="-122"/>
                  </a:defRPr>
                </a:lvl9pPr>
              </a:lstStyle>
              <a:p>
                <a:pPr eaLnBrk="1" hangingPunct="1"/>
                <a:endParaRPr lang="en-US" altLang="en-US" sz="2533"/>
              </a:p>
            </p:txBody>
          </p:sp>
          <p:sp>
            <p:nvSpPr>
              <p:cNvPr id="34829" name="Oval 40"/>
              <p:cNvSpPr>
                <a:spLocks noChangeArrowheads="1"/>
              </p:cNvSpPr>
              <p:nvPr/>
            </p:nvSpPr>
            <p:spPr bwMode="gray">
              <a:xfrm>
                <a:off x="1296" y="587"/>
                <a:ext cx="646" cy="647"/>
              </a:xfrm>
              <a:prstGeom prst="ellipse">
                <a:avLst/>
              </a:prstGeom>
              <a:gradFill rotWithShape="1">
                <a:gsLst>
                  <a:gs pos="0">
                    <a:srgbClr val="636869"/>
                  </a:gs>
                  <a:gs pos="100000">
                    <a:srgbClr val="D6E1E2"/>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sz="1900">
                    <a:solidFill>
                      <a:schemeClr val="tx1"/>
                    </a:solidFill>
                    <a:latin typeface="Arial" panose="020B0604020202020204" pitchFamily="34" charset="0"/>
                    <a:ea typeface="SimSun" panose="02010600030101010101" pitchFamily="2" charset="-122"/>
                  </a:defRPr>
                </a:lvl1pPr>
                <a:lvl2pPr marL="742950" indent="-285750" eaLnBrk="0" hangingPunct="0">
                  <a:defRPr sz="1900">
                    <a:solidFill>
                      <a:schemeClr val="tx1"/>
                    </a:solidFill>
                    <a:latin typeface="Arial" panose="020B0604020202020204" pitchFamily="34" charset="0"/>
                    <a:ea typeface="SimSun" panose="02010600030101010101" pitchFamily="2" charset="-122"/>
                  </a:defRPr>
                </a:lvl2pPr>
                <a:lvl3pPr marL="1143000" indent="-228600" eaLnBrk="0" hangingPunct="0">
                  <a:defRPr sz="1900">
                    <a:solidFill>
                      <a:schemeClr val="tx1"/>
                    </a:solidFill>
                    <a:latin typeface="Arial" panose="020B0604020202020204" pitchFamily="34" charset="0"/>
                    <a:ea typeface="SimSun" panose="02010600030101010101" pitchFamily="2" charset="-122"/>
                  </a:defRPr>
                </a:lvl3pPr>
                <a:lvl4pPr marL="1600200" indent="-228600" eaLnBrk="0" hangingPunct="0">
                  <a:defRPr sz="1900">
                    <a:solidFill>
                      <a:schemeClr val="tx1"/>
                    </a:solidFill>
                    <a:latin typeface="Arial" panose="020B0604020202020204" pitchFamily="34" charset="0"/>
                    <a:ea typeface="SimSun" panose="02010600030101010101" pitchFamily="2" charset="-122"/>
                  </a:defRPr>
                </a:lvl4pPr>
                <a:lvl5pPr marL="2057400" indent="-228600" eaLnBrk="0" hangingPunct="0">
                  <a:defRPr sz="19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19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19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19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1900">
                    <a:solidFill>
                      <a:schemeClr val="tx1"/>
                    </a:solidFill>
                    <a:latin typeface="Arial" panose="020B0604020202020204" pitchFamily="34" charset="0"/>
                    <a:ea typeface="SimSun" panose="02010600030101010101" pitchFamily="2" charset="-122"/>
                  </a:defRPr>
                </a:lvl9pPr>
              </a:lstStyle>
              <a:p>
                <a:pPr eaLnBrk="1" hangingPunct="1"/>
                <a:endParaRPr lang="en-US" altLang="en-US" sz="2533"/>
              </a:p>
            </p:txBody>
          </p:sp>
          <p:sp>
            <p:nvSpPr>
              <p:cNvPr id="34830" name="Oval 41"/>
              <p:cNvSpPr>
                <a:spLocks noChangeArrowheads="1"/>
              </p:cNvSpPr>
              <p:nvPr/>
            </p:nvSpPr>
            <p:spPr bwMode="gray">
              <a:xfrm>
                <a:off x="1304" y="591"/>
                <a:ext cx="631" cy="631"/>
              </a:xfrm>
              <a:prstGeom prst="ellipse">
                <a:avLst/>
              </a:prstGeom>
              <a:gradFill rotWithShape="1">
                <a:gsLst>
                  <a:gs pos="0">
                    <a:srgbClr val="D6E1E2">
                      <a:alpha val="0"/>
                    </a:srgbClr>
                  </a:gs>
                  <a:gs pos="100000">
                    <a:srgbClr val="F1F5F5"/>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sz="1900">
                    <a:solidFill>
                      <a:schemeClr val="tx1"/>
                    </a:solidFill>
                    <a:latin typeface="Arial" panose="020B0604020202020204" pitchFamily="34" charset="0"/>
                    <a:ea typeface="SimSun" panose="02010600030101010101" pitchFamily="2" charset="-122"/>
                  </a:defRPr>
                </a:lvl1pPr>
                <a:lvl2pPr marL="742950" indent="-285750" eaLnBrk="0" hangingPunct="0">
                  <a:defRPr sz="1900">
                    <a:solidFill>
                      <a:schemeClr val="tx1"/>
                    </a:solidFill>
                    <a:latin typeface="Arial" panose="020B0604020202020204" pitchFamily="34" charset="0"/>
                    <a:ea typeface="SimSun" panose="02010600030101010101" pitchFamily="2" charset="-122"/>
                  </a:defRPr>
                </a:lvl2pPr>
                <a:lvl3pPr marL="1143000" indent="-228600" eaLnBrk="0" hangingPunct="0">
                  <a:defRPr sz="1900">
                    <a:solidFill>
                      <a:schemeClr val="tx1"/>
                    </a:solidFill>
                    <a:latin typeface="Arial" panose="020B0604020202020204" pitchFamily="34" charset="0"/>
                    <a:ea typeface="SimSun" panose="02010600030101010101" pitchFamily="2" charset="-122"/>
                  </a:defRPr>
                </a:lvl3pPr>
                <a:lvl4pPr marL="1600200" indent="-228600" eaLnBrk="0" hangingPunct="0">
                  <a:defRPr sz="1900">
                    <a:solidFill>
                      <a:schemeClr val="tx1"/>
                    </a:solidFill>
                    <a:latin typeface="Arial" panose="020B0604020202020204" pitchFamily="34" charset="0"/>
                    <a:ea typeface="SimSun" panose="02010600030101010101" pitchFamily="2" charset="-122"/>
                  </a:defRPr>
                </a:lvl4pPr>
                <a:lvl5pPr marL="2057400" indent="-228600" eaLnBrk="0" hangingPunct="0">
                  <a:defRPr sz="19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19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19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19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1900">
                    <a:solidFill>
                      <a:schemeClr val="tx1"/>
                    </a:solidFill>
                    <a:latin typeface="Arial" panose="020B0604020202020204" pitchFamily="34" charset="0"/>
                    <a:ea typeface="SimSun" panose="02010600030101010101" pitchFamily="2" charset="-122"/>
                  </a:defRPr>
                </a:lvl9pPr>
              </a:lstStyle>
              <a:p>
                <a:pPr eaLnBrk="1" hangingPunct="1"/>
                <a:endParaRPr lang="en-US" altLang="en-US" sz="2533"/>
              </a:p>
            </p:txBody>
          </p:sp>
          <p:sp>
            <p:nvSpPr>
              <p:cNvPr id="34831" name="Oval 42"/>
              <p:cNvSpPr>
                <a:spLocks noChangeArrowheads="1"/>
              </p:cNvSpPr>
              <p:nvPr/>
            </p:nvSpPr>
            <p:spPr bwMode="gray">
              <a:xfrm>
                <a:off x="1311" y="597"/>
                <a:ext cx="600" cy="589"/>
              </a:xfrm>
              <a:prstGeom prst="ellipse">
                <a:avLst/>
              </a:prstGeom>
              <a:gradFill rotWithShape="1">
                <a:gsLst>
                  <a:gs pos="0">
                    <a:srgbClr val="AAB2B3"/>
                  </a:gs>
                  <a:gs pos="100000">
                    <a:srgbClr val="D6E1E2">
                      <a:alpha val="48000"/>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sz="1900">
                    <a:solidFill>
                      <a:schemeClr val="tx1"/>
                    </a:solidFill>
                    <a:latin typeface="Arial" panose="020B0604020202020204" pitchFamily="34" charset="0"/>
                    <a:ea typeface="SimSun" panose="02010600030101010101" pitchFamily="2" charset="-122"/>
                  </a:defRPr>
                </a:lvl1pPr>
                <a:lvl2pPr marL="742950" indent="-285750" eaLnBrk="0" hangingPunct="0">
                  <a:defRPr sz="1900">
                    <a:solidFill>
                      <a:schemeClr val="tx1"/>
                    </a:solidFill>
                    <a:latin typeface="Arial" panose="020B0604020202020204" pitchFamily="34" charset="0"/>
                    <a:ea typeface="SimSun" panose="02010600030101010101" pitchFamily="2" charset="-122"/>
                  </a:defRPr>
                </a:lvl2pPr>
                <a:lvl3pPr marL="1143000" indent="-228600" eaLnBrk="0" hangingPunct="0">
                  <a:defRPr sz="1900">
                    <a:solidFill>
                      <a:schemeClr val="tx1"/>
                    </a:solidFill>
                    <a:latin typeface="Arial" panose="020B0604020202020204" pitchFamily="34" charset="0"/>
                    <a:ea typeface="SimSun" panose="02010600030101010101" pitchFamily="2" charset="-122"/>
                  </a:defRPr>
                </a:lvl3pPr>
                <a:lvl4pPr marL="1600200" indent="-228600" eaLnBrk="0" hangingPunct="0">
                  <a:defRPr sz="1900">
                    <a:solidFill>
                      <a:schemeClr val="tx1"/>
                    </a:solidFill>
                    <a:latin typeface="Arial" panose="020B0604020202020204" pitchFamily="34" charset="0"/>
                    <a:ea typeface="SimSun" panose="02010600030101010101" pitchFamily="2" charset="-122"/>
                  </a:defRPr>
                </a:lvl4pPr>
                <a:lvl5pPr marL="2057400" indent="-228600" eaLnBrk="0" hangingPunct="0">
                  <a:defRPr sz="19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19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19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19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1900">
                    <a:solidFill>
                      <a:schemeClr val="tx1"/>
                    </a:solidFill>
                    <a:latin typeface="Arial" panose="020B0604020202020204" pitchFamily="34" charset="0"/>
                    <a:ea typeface="SimSun" panose="02010600030101010101" pitchFamily="2" charset="-122"/>
                  </a:defRPr>
                </a:lvl9pPr>
              </a:lstStyle>
              <a:p>
                <a:pPr eaLnBrk="1" hangingPunct="1"/>
                <a:endParaRPr lang="en-US" altLang="en-US" sz="2533"/>
              </a:p>
            </p:txBody>
          </p:sp>
          <p:sp>
            <p:nvSpPr>
              <p:cNvPr id="34832" name="Oval 43"/>
              <p:cNvSpPr>
                <a:spLocks noChangeArrowheads="1"/>
              </p:cNvSpPr>
              <p:nvPr/>
            </p:nvSpPr>
            <p:spPr bwMode="gray">
              <a:xfrm>
                <a:off x="1346" y="613"/>
                <a:ext cx="533" cy="479"/>
              </a:xfrm>
              <a:prstGeom prst="ellipse">
                <a:avLst/>
              </a:prstGeom>
              <a:gradFill rotWithShape="1">
                <a:gsLst>
                  <a:gs pos="0">
                    <a:srgbClr val="FFFFFF"/>
                  </a:gs>
                  <a:gs pos="100000">
                    <a:srgbClr val="D6E1E2">
                      <a:alpha val="37999"/>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sz="1900">
                    <a:solidFill>
                      <a:schemeClr val="tx1"/>
                    </a:solidFill>
                    <a:latin typeface="Arial" panose="020B0604020202020204" pitchFamily="34" charset="0"/>
                    <a:ea typeface="SimSun" panose="02010600030101010101" pitchFamily="2" charset="-122"/>
                  </a:defRPr>
                </a:lvl1pPr>
                <a:lvl2pPr marL="742950" indent="-285750" eaLnBrk="0" hangingPunct="0">
                  <a:defRPr sz="1900">
                    <a:solidFill>
                      <a:schemeClr val="tx1"/>
                    </a:solidFill>
                    <a:latin typeface="Arial" panose="020B0604020202020204" pitchFamily="34" charset="0"/>
                    <a:ea typeface="SimSun" panose="02010600030101010101" pitchFamily="2" charset="-122"/>
                  </a:defRPr>
                </a:lvl2pPr>
                <a:lvl3pPr marL="1143000" indent="-228600" eaLnBrk="0" hangingPunct="0">
                  <a:defRPr sz="1900">
                    <a:solidFill>
                      <a:schemeClr val="tx1"/>
                    </a:solidFill>
                    <a:latin typeface="Arial" panose="020B0604020202020204" pitchFamily="34" charset="0"/>
                    <a:ea typeface="SimSun" panose="02010600030101010101" pitchFamily="2" charset="-122"/>
                  </a:defRPr>
                </a:lvl3pPr>
                <a:lvl4pPr marL="1600200" indent="-228600" eaLnBrk="0" hangingPunct="0">
                  <a:defRPr sz="1900">
                    <a:solidFill>
                      <a:schemeClr val="tx1"/>
                    </a:solidFill>
                    <a:latin typeface="Arial" panose="020B0604020202020204" pitchFamily="34" charset="0"/>
                    <a:ea typeface="SimSun" panose="02010600030101010101" pitchFamily="2" charset="-122"/>
                  </a:defRPr>
                </a:lvl4pPr>
                <a:lvl5pPr marL="2057400" indent="-228600" eaLnBrk="0" hangingPunct="0">
                  <a:defRPr sz="19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19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19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19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1900">
                    <a:solidFill>
                      <a:schemeClr val="tx1"/>
                    </a:solidFill>
                    <a:latin typeface="Arial" panose="020B0604020202020204" pitchFamily="34" charset="0"/>
                    <a:ea typeface="SimSun" panose="02010600030101010101" pitchFamily="2" charset="-122"/>
                  </a:defRPr>
                </a:lvl9pPr>
              </a:lstStyle>
              <a:p>
                <a:pPr eaLnBrk="1" hangingPunct="1"/>
                <a:endParaRPr lang="en-US" altLang="en-US" sz="2533"/>
              </a:p>
            </p:txBody>
          </p:sp>
        </p:grpSp>
        <p:sp>
          <p:nvSpPr>
            <p:cNvPr id="34827" name="Text Box 44"/>
            <p:cNvSpPr txBox="1">
              <a:spLocks noChangeArrowheads="1"/>
            </p:cNvSpPr>
            <p:nvPr/>
          </p:nvSpPr>
          <p:spPr bwMode="gray">
            <a:xfrm>
              <a:off x="2330" y="1065"/>
              <a:ext cx="422" cy="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sz="1900">
                  <a:solidFill>
                    <a:schemeClr val="tx1"/>
                  </a:solidFill>
                  <a:latin typeface="Arial" panose="020B0604020202020204" pitchFamily="34" charset="0"/>
                  <a:ea typeface="SimSun" panose="02010600030101010101" pitchFamily="2" charset="-122"/>
                </a:defRPr>
              </a:lvl1pPr>
              <a:lvl2pPr marL="742950" indent="-285750" eaLnBrk="0" hangingPunct="0">
                <a:defRPr sz="1900">
                  <a:solidFill>
                    <a:schemeClr val="tx1"/>
                  </a:solidFill>
                  <a:latin typeface="Arial" panose="020B0604020202020204" pitchFamily="34" charset="0"/>
                  <a:ea typeface="SimSun" panose="02010600030101010101" pitchFamily="2" charset="-122"/>
                </a:defRPr>
              </a:lvl2pPr>
              <a:lvl3pPr marL="1143000" indent="-228600" eaLnBrk="0" hangingPunct="0">
                <a:defRPr sz="1900">
                  <a:solidFill>
                    <a:schemeClr val="tx1"/>
                  </a:solidFill>
                  <a:latin typeface="Arial" panose="020B0604020202020204" pitchFamily="34" charset="0"/>
                  <a:ea typeface="SimSun" panose="02010600030101010101" pitchFamily="2" charset="-122"/>
                </a:defRPr>
              </a:lvl3pPr>
              <a:lvl4pPr marL="1600200" indent="-228600" eaLnBrk="0" hangingPunct="0">
                <a:defRPr sz="1900">
                  <a:solidFill>
                    <a:schemeClr val="tx1"/>
                  </a:solidFill>
                  <a:latin typeface="Arial" panose="020B0604020202020204" pitchFamily="34" charset="0"/>
                  <a:ea typeface="SimSun" panose="02010600030101010101" pitchFamily="2" charset="-122"/>
                </a:defRPr>
              </a:lvl4pPr>
              <a:lvl5pPr marL="2057400" indent="-228600" eaLnBrk="0" hangingPunct="0">
                <a:defRPr sz="19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19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19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19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1900">
                  <a:solidFill>
                    <a:schemeClr val="tx1"/>
                  </a:solidFill>
                  <a:latin typeface="Arial" panose="020B0604020202020204" pitchFamily="34" charset="0"/>
                  <a:ea typeface="SimSun" panose="02010600030101010101" pitchFamily="2" charset="-122"/>
                </a:defRPr>
              </a:lvl9pPr>
            </a:lstStyle>
            <a:p>
              <a:pPr algn="ctr" eaLnBrk="1" hangingPunct="1"/>
              <a:r>
                <a:rPr lang="en-US" altLang="en-US" sz="4267" b="1">
                  <a:solidFill>
                    <a:srgbClr val="CC0000"/>
                  </a:solidFill>
                  <a:latin typeface="Times New Roman" panose="02020603050405020304" pitchFamily="18" charset="0"/>
                </a:rPr>
                <a:t>3</a:t>
              </a:r>
            </a:p>
          </p:txBody>
        </p:sp>
      </p:grpSp>
      <p:pic>
        <p:nvPicPr>
          <p:cNvPr id="34821" name="Picture 46" descr="Star-05-june">
            <a:hlinkClick r:id="rId3" action="ppaction://hlinksldjump"/>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828800" y="762001"/>
            <a:ext cx="12700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2" name="Rectangle 8"/>
          <p:cNvSpPr>
            <a:spLocks noChangeArrowheads="1"/>
          </p:cNvSpPr>
          <p:nvPr/>
        </p:nvSpPr>
        <p:spPr bwMode="auto">
          <a:xfrm>
            <a:off x="0" y="990600"/>
            <a:ext cx="12192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2755" tIns="61379" rIns="122755" bIns="61379"/>
          <a:lstStyle>
            <a:lvl1pPr defTabSz="955675" eaLnBrk="0" hangingPunct="0">
              <a:defRPr sz="1900">
                <a:solidFill>
                  <a:schemeClr val="tx1"/>
                </a:solidFill>
                <a:latin typeface="Arial" panose="020B0604020202020204" pitchFamily="34" charset="0"/>
                <a:ea typeface="SimSun" panose="02010600030101010101" pitchFamily="2" charset="-122"/>
              </a:defRPr>
            </a:lvl1pPr>
            <a:lvl2pPr marL="742950" indent="-285750" defTabSz="955675" eaLnBrk="0" hangingPunct="0">
              <a:defRPr sz="1900">
                <a:solidFill>
                  <a:schemeClr val="tx1"/>
                </a:solidFill>
                <a:latin typeface="Arial" panose="020B0604020202020204" pitchFamily="34" charset="0"/>
                <a:ea typeface="SimSun" panose="02010600030101010101" pitchFamily="2" charset="-122"/>
              </a:defRPr>
            </a:lvl2pPr>
            <a:lvl3pPr marL="1143000" indent="-228600" defTabSz="955675" eaLnBrk="0" hangingPunct="0">
              <a:defRPr sz="1900">
                <a:solidFill>
                  <a:schemeClr val="tx1"/>
                </a:solidFill>
                <a:latin typeface="Arial" panose="020B0604020202020204" pitchFamily="34" charset="0"/>
                <a:ea typeface="SimSun" panose="02010600030101010101" pitchFamily="2" charset="-122"/>
              </a:defRPr>
            </a:lvl3pPr>
            <a:lvl4pPr marL="1600200" indent="-228600" defTabSz="955675" eaLnBrk="0" hangingPunct="0">
              <a:defRPr sz="1900">
                <a:solidFill>
                  <a:schemeClr val="tx1"/>
                </a:solidFill>
                <a:latin typeface="Arial" panose="020B0604020202020204" pitchFamily="34" charset="0"/>
                <a:ea typeface="SimSun" panose="02010600030101010101" pitchFamily="2" charset="-122"/>
              </a:defRPr>
            </a:lvl4pPr>
            <a:lvl5pPr marL="2057400" indent="-228600" defTabSz="955675" eaLnBrk="0" hangingPunct="0">
              <a:defRPr sz="1900">
                <a:solidFill>
                  <a:schemeClr val="tx1"/>
                </a:solidFill>
                <a:latin typeface="Arial" panose="020B0604020202020204" pitchFamily="34" charset="0"/>
                <a:ea typeface="SimSun" panose="02010600030101010101" pitchFamily="2" charset="-122"/>
              </a:defRPr>
            </a:lvl5pPr>
            <a:lvl6pPr marL="2514600" indent="-228600" defTabSz="955675" eaLnBrk="0" fontAlgn="base" hangingPunct="0">
              <a:spcBef>
                <a:spcPct val="0"/>
              </a:spcBef>
              <a:spcAft>
                <a:spcPct val="0"/>
              </a:spcAft>
              <a:defRPr sz="1900">
                <a:solidFill>
                  <a:schemeClr val="tx1"/>
                </a:solidFill>
                <a:latin typeface="Arial" panose="020B0604020202020204" pitchFamily="34" charset="0"/>
                <a:ea typeface="SimSun" panose="02010600030101010101" pitchFamily="2" charset="-122"/>
              </a:defRPr>
            </a:lvl6pPr>
            <a:lvl7pPr marL="2971800" indent="-228600" defTabSz="955675" eaLnBrk="0" fontAlgn="base" hangingPunct="0">
              <a:spcBef>
                <a:spcPct val="0"/>
              </a:spcBef>
              <a:spcAft>
                <a:spcPct val="0"/>
              </a:spcAft>
              <a:defRPr sz="1900">
                <a:solidFill>
                  <a:schemeClr val="tx1"/>
                </a:solidFill>
                <a:latin typeface="Arial" panose="020B0604020202020204" pitchFamily="34" charset="0"/>
                <a:ea typeface="SimSun" panose="02010600030101010101" pitchFamily="2" charset="-122"/>
              </a:defRPr>
            </a:lvl7pPr>
            <a:lvl8pPr marL="3429000" indent="-228600" defTabSz="955675" eaLnBrk="0" fontAlgn="base" hangingPunct="0">
              <a:spcBef>
                <a:spcPct val="0"/>
              </a:spcBef>
              <a:spcAft>
                <a:spcPct val="0"/>
              </a:spcAft>
              <a:defRPr sz="1900">
                <a:solidFill>
                  <a:schemeClr val="tx1"/>
                </a:solidFill>
                <a:latin typeface="Arial" panose="020B0604020202020204" pitchFamily="34" charset="0"/>
                <a:ea typeface="SimSun" panose="02010600030101010101" pitchFamily="2" charset="-122"/>
              </a:defRPr>
            </a:lvl8pPr>
            <a:lvl9pPr marL="3886200" indent="-228600" defTabSz="955675" eaLnBrk="0" fontAlgn="base" hangingPunct="0">
              <a:spcBef>
                <a:spcPct val="0"/>
              </a:spcBef>
              <a:spcAft>
                <a:spcPct val="0"/>
              </a:spcAft>
              <a:defRPr sz="1900">
                <a:solidFill>
                  <a:schemeClr val="tx1"/>
                </a:solidFill>
                <a:latin typeface="Arial" panose="020B0604020202020204" pitchFamily="34" charset="0"/>
                <a:ea typeface="SimSun" panose="02010600030101010101" pitchFamily="2" charset="-122"/>
              </a:defRPr>
            </a:lvl9pPr>
          </a:lstStyle>
          <a:p>
            <a:pPr algn="ctr" eaLnBrk="1" hangingPunct="1"/>
            <a:r>
              <a:rPr lang="en-US" altLang="en-US" sz="4267" b="1">
                <a:solidFill>
                  <a:srgbClr val="FF0000"/>
                </a:solidFill>
                <a:latin typeface="Times New Roman" panose="02020603050405020304" pitchFamily="18" charset="0"/>
              </a:rPr>
              <a:t>Bài tập làm văn</a:t>
            </a:r>
          </a:p>
        </p:txBody>
      </p:sp>
      <p:sp>
        <p:nvSpPr>
          <p:cNvPr id="34824" name="Text Box 23"/>
          <p:cNvSpPr txBox="1">
            <a:spLocks noChangeArrowheads="1"/>
          </p:cNvSpPr>
          <p:nvPr/>
        </p:nvSpPr>
        <p:spPr bwMode="auto">
          <a:xfrm>
            <a:off x="0" y="305976"/>
            <a:ext cx="12192000" cy="697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21908" tIns="60955" rIns="121908" bIns="60955">
            <a:spAutoFit/>
          </a:bodyPr>
          <a:lstStyle>
            <a:lvl1pPr defTabSz="957263" eaLnBrk="0" hangingPunct="0">
              <a:defRPr sz="1900">
                <a:solidFill>
                  <a:schemeClr val="tx1"/>
                </a:solidFill>
                <a:latin typeface="Arial" panose="020B0604020202020204" pitchFamily="34" charset="0"/>
                <a:ea typeface="SimSun" panose="02010600030101010101" pitchFamily="2" charset="-122"/>
              </a:defRPr>
            </a:lvl1pPr>
            <a:lvl2pPr marL="742950" indent="-285750" defTabSz="957263" eaLnBrk="0" hangingPunct="0">
              <a:defRPr sz="1900">
                <a:solidFill>
                  <a:schemeClr val="tx1"/>
                </a:solidFill>
                <a:latin typeface="Arial" panose="020B0604020202020204" pitchFamily="34" charset="0"/>
                <a:ea typeface="SimSun" panose="02010600030101010101" pitchFamily="2" charset="-122"/>
              </a:defRPr>
            </a:lvl2pPr>
            <a:lvl3pPr marL="1143000" indent="-228600" defTabSz="957263" eaLnBrk="0" hangingPunct="0">
              <a:defRPr sz="1900">
                <a:solidFill>
                  <a:schemeClr val="tx1"/>
                </a:solidFill>
                <a:latin typeface="Arial" panose="020B0604020202020204" pitchFamily="34" charset="0"/>
                <a:ea typeface="SimSun" panose="02010600030101010101" pitchFamily="2" charset="-122"/>
              </a:defRPr>
            </a:lvl3pPr>
            <a:lvl4pPr marL="1600200" indent="-228600" defTabSz="957263" eaLnBrk="0" hangingPunct="0">
              <a:defRPr sz="1900">
                <a:solidFill>
                  <a:schemeClr val="tx1"/>
                </a:solidFill>
                <a:latin typeface="Arial" panose="020B0604020202020204" pitchFamily="34" charset="0"/>
                <a:ea typeface="SimSun" panose="02010600030101010101" pitchFamily="2" charset="-122"/>
              </a:defRPr>
            </a:lvl4pPr>
            <a:lvl5pPr marL="2057400" indent="-228600" defTabSz="957263" eaLnBrk="0" hangingPunct="0">
              <a:defRPr sz="1900">
                <a:solidFill>
                  <a:schemeClr val="tx1"/>
                </a:solidFill>
                <a:latin typeface="Arial" panose="020B0604020202020204" pitchFamily="34" charset="0"/>
                <a:ea typeface="SimSun" panose="02010600030101010101" pitchFamily="2" charset="-122"/>
              </a:defRPr>
            </a:lvl5pPr>
            <a:lvl6pPr marL="2514600" indent="-228600" defTabSz="957263" eaLnBrk="0" fontAlgn="base" hangingPunct="0">
              <a:spcBef>
                <a:spcPct val="0"/>
              </a:spcBef>
              <a:spcAft>
                <a:spcPct val="0"/>
              </a:spcAft>
              <a:defRPr sz="1900">
                <a:solidFill>
                  <a:schemeClr val="tx1"/>
                </a:solidFill>
                <a:latin typeface="Arial" panose="020B0604020202020204" pitchFamily="34" charset="0"/>
                <a:ea typeface="SimSun" panose="02010600030101010101" pitchFamily="2" charset="-122"/>
              </a:defRPr>
            </a:lvl6pPr>
            <a:lvl7pPr marL="2971800" indent="-228600" defTabSz="957263" eaLnBrk="0" fontAlgn="base" hangingPunct="0">
              <a:spcBef>
                <a:spcPct val="0"/>
              </a:spcBef>
              <a:spcAft>
                <a:spcPct val="0"/>
              </a:spcAft>
              <a:defRPr sz="1900">
                <a:solidFill>
                  <a:schemeClr val="tx1"/>
                </a:solidFill>
                <a:latin typeface="Arial" panose="020B0604020202020204" pitchFamily="34" charset="0"/>
                <a:ea typeface="SimSun" panose="02010600030101010101" pitchFamily="2" charset="-122"/>
              </a:defRPr>
            </a:lvl7pPr>
            <a:lvl8pPr marL="3429000" indent="-228600" defTabSz="957263" eaLnBrk="0" fontAlgn="base" hangingPunct="0">
              <a:spcBef>
                <a:spcPct val="0"/>
              </a:spcBef>
              <a:spcAft>
                <a:spcPct val="0"/>
              </a:spcAft>
              <a:defRPr sz="1900">
                <a:solidFill>
                  <a:schemeClr val="tx1"/>
                </a:solidFill>
                <a:latin typeface="Arial" panose="020B0604020202020204" pitchFamily="34" charset="0"/>
                <a:ea typeface="SimSun" panose="02010600030101010101" pitchFamily="2" charset="-122"/>
              </a:defRPr>
            </a:lvl8pPr>
            <a:lvl9pPr marL="3886200" indent="-228600" defTabSz="957263" eaLnBrk="0" fontAlgn="base" hangingPunct="0">
              <a:spcBef>
                <a:spcPct val="0"/>
              </a:spcBef>
              <a:spcAft>
                <a:spcPct val="0"/>
              </a:spcAft>
              <a:defRPr sz="1900">
                <a:solidFill>
                  <a:schemeClr val="tx1"/>
                </a:solidFill>
                <a:latin typeface="Arial" panose="020B0604020202020204" pitchFamily="34" charset="0"/>
                <a:ea typeface="SimSun" panose="02010600030101010101" pitchFamily="2" charset="-122"/>
              </a:defRPr>
            </a:lvl9pPr>
          </a:lstStyle>
          <a:p>
            <a:pPr algn="ctr" eaLnBrk="1" hangingPunct="1">
              <a:spcBef>
                <a:spcPct val="50000"/>
              </a:spcBef>
            </a:pPr>
            <a:r>
              <a:rPr lang="en-US" altLang="en-US" sz="3733" b="1" u="sng">
                <a:latin typeface="Times New Roman" panose="02020603050405020304" pitchFamily="18" charset="0"/>
                <a:cs typeface="Times New Roman" panose="02020603050405020304" pitchFamily="18" charset="0"/>
              </a:rPr>
              <a:t>Tập đọc - Kể chuyện</a:t>
            </a:r>
          </a:p>
        </p:txBody>
      </p:sp>
      <p:sp>
        <p:nvSpPr>
          <p:cNvPr id="14360" name="Text Box 24"/>
          <p:cNvSpPr txBox="1">
            <a:spLocks noChangeArrowheads="1"/>
          </p:cNvSpPr>
          <p:nvPr/>
        </p:nvSpPr>
        <p:spPr bwMode="auto">
          <a:xfrm>
            <a:off x="0" y="1981200"/>
            <a:ext cx="5588000" cy="4308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21908" tIns="60955" rIns="121908" bIns="60955">
            <a:spAutoFit/>
          </a:bodyPr>
          <a:lstStyle>
            <a:lvl1pPr defTabSz="957263" eaLnBrk="0" hangingPunct="0">
              <a:defRPr sz="1900">
                <a:solidFill>
                  <a:schemeClr val="tx1"/>
                </a:solidFill>
                <a:latin typeface="Arial" panose="020B0604020202020204" pitchFamily="34" charset="0"/>
                <a:ea typeface="SimSun" panose="02010600030101010101" pitchFamily="2" charset="-122"/>
              </a:defRPr>
            </a:lvl1pPr>
            <a:lvl2pPr marL="742950" indent="-285750" defTabSz="957263" eaLnBrk="0" hangingPunct="0">
              <a:defRPr sz="1900">
                <a:solidFill>
                  <a:schemeClr val="tx1"/>
                </a:solidFill>
                <a:latin typeface="Arial" panose="020B0604020202020204" pitchFamily="34" charset="0"/>
                <a:ea typeface="SimSun" panose="02010600030101010101" pitchFamily="2" charset="-122"/>
              </a:defRPr>
            </a:lvl2pPr>
            <a:lvl3pPr marL="1143000" indent="-228600" defTabSz="957263" eaLnBrk="0" hangingPunct="0">
              <a:defRPr sz="1900">
                <a:solidFill>
                  <a:schemeClr val="tx1"/>
                </a:solidFill>
                <a:latin typeface="Arial" panose="020B0604020202020204" pitchFamily="34" charset="0"/>
                <a:ea typeface="SimSun" panose="02010600030101010101" pitchFamily="2" charset="-122"/>
              </a:defRPr>
            </a:lvl3pPr>
            <a:lvl4pPr marL="1600200" indent="-228600" defTabSz="957263" eaLnBrk="0" hangingPunct="0">
              <a:defRPr sz="1900">
                <a:solidFill>
                  <a:schemeClr val="tx1"/>
                </a:solidFill>
                <a:latin typeface="Arial" panose="020B0604020202020204" pitchFamily="34" charset="0"/>
                <a:ea typeface="SimSun" panose="02010600030101010101" pitchFamily="2" charset="-122"/>
              </a:defRPr>
            </a:lvl4pPr>
            <a:lvl5pPr marL="2057400" indent="-228600" defTabSz="957263" eaLnBrk="0" hangingPunct="0">
              <a:defRPr sz="1900">
                <a:solidFill>
                  <a:schemeClr val="tx1"/>
                </a:solidFill>
                <a:latin typeface="Arial" panose="020B0604020202020204" pitchFamily="34" charset="0"/>
                <a:ea typeface="SimSun" panose="02010600030101010101" pitchFamily="2" charset="-122"/>
              </a:defRPr>
            </a:lvl5pPr>
            <a:lvl6pPr marL="2514600" indent="-228600" defTabSz="957263" eaLnBrk="0" fontAlgn="base" hangingPunct="0">
              <a:spcBef>
                <a:spcPct val="0"/>
              </a:spcBef>
              <a:spcAft>
                <a:spcPct val="0"/>
              </a:spcAft>
              <a:defRPr sz="1900">
                <a:solidFill>
                  <a:schemeClr val="tx1"/>
                </a:solidFill>
                <a:latin typeface="Arial" panose="020B0604020202020204" pitchFamily="34" charset="0"/>
                <a:ea typeface="SimSun" panose="02010600030101010101" pitchFamily="2" charset="-122"/>
              </a:defRPr>
            </a:lvl6pPr>
            <a:lvl7pPr marL="2971800" indent="-228600" defTabSz="957263" eaLnBrk="0" fontAlgn="base" hangingPunct="0">
              <a:spcBef>
                <a:spcPct val="0"/>
              </a:spcBef>
              <a:spcAft>
                <a:spcPct val="0"/>
              </a:spcAft>
              <a:defRPr sz="1900">
                <a:solidFill>
                  <a:schemeClr val="tx1"/>
                </a:solidFill>
                <a:latin typeface="Arial" panose="020B0604020202020204" pitchFamily="34" charset="0"/>
                <a:ea typeface="SimSun" panose="02010600030101010101" pitchFamily="2" charset="-122"/>
              </a:defRPr>
            </a:lvl7pPr>
            <a:lvl8pPr marL="3429000" indent="-228600" defTabSz="957263" eaLnBrk="0" fontAlgn="base" hangingPunct="0">
              <a:spcBef>
                <a:spcPct val="0"/>
              </a:spcBef>
              <a:spcAft>
                <a:spcPct val="0"/>
              </a:spcAft>
              <a:defRPr sz="1900">
                <a:solidFill>
                  <a:schemeClr val="tx1"/>
                </a:solidFill>
                <a:latin typeface="Arial" panose="020B0604020202020204" pitchFamily="34" charset="0"/>
                <a:ea typeface="SimSun" panose="02010600030101010101" pitchFamily="2" charset="-122"/>
              </a:defRPr>
            </a:lvl8pPr>
            <a:lvl9pPr marL="3886200" indent="-228600" defTabSz="957263" eaLnBrk="0" fontAlgn="base" hangingPunct="0">
              <a:spcBef>
                <a:spcPct val="0"/>
              </a:spcBef>
              <a:spcAft>
                <a:spcPct val="0"/>
              </a:spcAft>
              <a:defRPr sz="1900">
                <a:solidFill>
                  <a:schemeClr val="tx1"/>
                </a:solidFill>
                <a:latin typeface="Arial" panose="020B0604020202020204" pitchFamily="34" charset="0"/>
                <a:ea typeface="SimSun" panose="02010600030101010101" pitchFamily="2" charset="-122"/>
              </a:defRPr>
            </a:lvl9pPr>
          </a:lstStyle>
          <a:p>
            <a:pPr eaLnBrk="1" hangingPunct="1">
              <a:spcBef>
                <a:spcPct val="50000"/>
              </a:spcBef>
            </a:pPr>
            <a:r>
              <a:rPr lang="en-US" altLang="en-US" sz="3200" b="1">
                <a:latin typeface="Times New Roman" panose="02020603050405020304" pitchFamily="18" charset="0"/>
                <a:cs typeface="Times New Roman" panose="02020603050405020304" pitchFamily="18" charset="0"/>
              </a:rPr>
              <a:t>* Đoạn 1: Cô giáo ra đề tập làm văn ở lớp: Em đã làm gì để giúp đỡ mẹ? Cô- li- a loay </a:t>
            </a:r>
            <a:r>
              <a:rPr lang="en-US" altLang="en-US" sz="3200" b="1" smtClean="0">
                <a:latin typeface="Times New Roman" panose="02020603050405020304" pitchFamily="18" charset="0"/>
                <a:cs typeface="Times New Roman" panose="02020603050405020304" pitchFamily="18" charset="0"/>
              </a:rPr>
              <a:t>hoay </a:t>
            </a:r>
            <a:r>
              <a:rPr lang="en-US" altLang="en-US" sz="3200" b="1">
                <a:latin typeface="Times New Roman" panose="02020603050405020304" pitchFamily="18" charset="0"/>
                <a:cs typeface="Times New Roman" panose="02020603050405020304" pitchFamily="18" charset="0"/>
              </a:rPr>
              <a:t>một lúc rồi bạn bắt đầu viết: </a:t>
            </a:r>
          </a:p>
          <a:p>
            <a:pPr eaLnBrk="1" hangingPunct="1">
              <a:spcBef>
                <a:spcPct val="50000"/>
              </a:spcBef>
            </a:pPr>
            <a:r>
              <a:rPr lang="en-US" altLang="en-US" sz="3200" b="1">
                <a:latin typeface="Times New Roman" panose="02020603050405020304" pitchFamily="18" charset="0"/>
                <a:cs typeface="Times New Roman" panose="02020603050405020304" pitchFamily="18" charset="0"/>
              </a:rPr>
              <a:t> - Em đã nhiều lần giúp đỡ mẹ. Em quét nhà và rửa bát đĩa, Đôi khi em giặt khăn mùi soa.</a:t>
            </a:r>
          </a:p>
        </p:txBody>
      </p:sp>
    </p:spTree>
    <p:extLst>
      <p:ext uri="{BB962C8B-B14F-4D97-AF65-F5344CB8AC3E}">
        <p14:creationId xmlns:p14="http://schemas.microsoft.com/office/powerpoint/2010/main" val="136578338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14360"/>
                                        </p:tgtEl>
                                        <p:attrNameLst>
                                          <p:attrName>style.visibility</p:attrName>
                                        </p:attrNameLst>
                                      </p:cBhvr>
                                      <p:to>
                                        <p:strVal val="visible"/>
                                      </p:to>
                                    </p:set>
                                    <p:anim calcmode="discrete" valueType="clr">
                                      <p:cBhvr override="childStyle">
                                        <p:cTn id="7" dur="80"/>
                                        <p:tgtEl>
                                          <p:spTgt spid="14360"/>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4360"/>
                                        </p:tgtEl>
                                        <p:attrNameLst>
                                          <p:attrName>fillcolor</p:attrName>
                                        </p:attrNameLst>
                                      </p:cBhvr>
                                      <p:tavLst>
                                        <p:tav tm="0">
                                          <p:val>
                                            <p:clrVal>
                                              <a:schemeClr val="accent2"/>
                                            </p:clrVal>
                                          </p:val>
                                        </p:tav>
                                        <p:tav tm="50000">
                                          <p:val>
                                            <p:clrVal>
                                              <a:schemeClr val="hlink"/>
                                            </p:clrVal>
                                          </p:val>
                                        </p:tav>
                                      </p:tavLst>
                                    </p:anim>
                                    <p:set>
                                      <p:cBhvr>
                                        <p:cTn id="9" dur="80"/>
                                        <p:tgtEl>
                                          <p:spTgt spid="1436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6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2" y="33251"/>
            <a:ext cx="12192001" cy="6982691"/>
            <a:chOff x="334" y="185"/>
            <a:chExt cx="18870" cy="10615"/>
          </a:xfrm>
        </p:grpSpPr>
        <p:grpSp>
          <p:nvGrpSpPr>
            <p:cNvPr id="7" name="Group 6"/>
            <p:cNvGrpSpPr/>
            <p:nvPr/>
          </p:nvGrpSpPr>
          <p:grpSpPr>
            <a:xfrm>
              <a:off x="334" y="185"/>
              <a:ext cx="18565" cy="10615"/>
              <a:chOff x="0" y="0"/>
              <a:chExt cx="19199" cy="10800"/>
            </a:xfrm>
          </p:grpSpPr>
          <p:pic>
            <p:nvPicPr>
              <p:cNvPr id="4" name="Picture 3"/>
              <p:cNvPicPr>
                <a:picLocks noChangeAspect="1"/>
              </p:cNvPicPr>
              <p:nvPr/>
            </p:nvPicPr>
            <p:blipFill>
              <a:blip r:embed="rId2"/>
              <a:stretch>
                <a:fillRect/>
              </a:stretch>
            </p:blipFill>
            <p:spPr>
              <a:xfrm>
                <a:off x="0" y="0"/>
                <a:ext cx="8994" cy="10800"/>
              </a:xfrm>
              <a:prstGeom prst="rect">
                <a:avLst/>
              </a:prstGeom>
            </p:spPr>
          </p:pic>
          <p:pic>
            <p:nvPicPr>
              <p:cNvPr id="5" name="Picture 4"/>
              <p:cNvPicPr>
                <a:picLocks noChangeAspect="1"/>
              </p:cNvPicPr>
              <p:nvPr/>
            </p:nvPicPr>
            <p:blipFill>
              <a:blip r:embed="rId3"/>
              <a:stretch>
                <a:fillRect/>
              </a:stretch>
            </p:blipFill>
            <p:spPr>
              <a:xfrm>
                <a:off x="9991" y="0"/>
                <a:ext cx="9208" cy="10800"/>
              </a:xfrm>
              <a:prstGeom prst="rect">
                <a:avLst/>
              </a:prstGeom>
            </p:spPr>
          </p:pic>
        </p:grpSp>
        <p:sp>
          <p:nvSpPr>
            <p:cNvPr id="6" name="Rectangles 5"/>
            <p:cNvSpPr/>
            <p:nvPr/>
          </p:nvSpPr>
          <p:spPr>
            <a:xfrm>
              <a:off x="9995" y="3250"/>
              <a:ext cx="9209" cy="69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transition spd="slow">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Footer Placeholder 3"/>
          <p:cNvSpPr>
            <a:spLocks noGrp="1"/>
          </p:cNvSpPr>
          <p:nvPr>
            <p:ph type="ftr" sz="quarter" idx="11"/>
          </p:nvPr>
        </p:nvSpPr>
        <p:spPr/>
        <p:txBody>
          <a:bodyPr/>
          <a:lstStyle/>
          <a:p>
            <a:pPr defTabSz="1276191">
              <a:defRPr/>
            </a:pPr>
            <a:r>
              <a:rPr lang="en-US">
                <a:latin typeface="+mn-lt"/>
              </a:rPr>
              <a:t>www.themegallery.com</a:t>
            </a:r>
          </a:p>
        </p:txBody>
      </p:sp>
      <p:pic>
        <p:nvPicPr>
          <p:cNvPr id="35843" name="Picture 5"/>
          <p:cNvPicPr>
            <a:picLocks noChangeAspect="1" noChangeArrowheads="1"/>
          </p:cNvPicPr>
          <p:nvPr/>
        </p:nvPicPr>
        <p:blipFill>
          <a:blip r:embed="rId2">
            <a:extLst>
              <a:ext uri="{28A0092B-C50C-407E-A947-70E740481C1C}">
                <a14:useLocalDpi xmlns:a14="http://schemas.microsoft.com/office/drawing/2010/main" val="0"/>
              </a:ext>
            </a:extLst>
          </a:blip>
          <a:srcRect l="4001" t="5554" r="3999" b="5554"/>
          <a:stretch>
            <a:fillRect/>
          </a:stretch>
        </p:blipFill>
        <p:spPr bwMode="auto">
          <a:xfrm>
            <a:off x="5598584" y="1981200"/>
            <a:ext cx="6390216" cy="4648200"/>
          </a:xfrm>
          <a:prstGeom prst="rect">
            <a:avLst/>
          </a:prstGeom>
          <a:noFill/>
          <a:ln w="28575">
            <a:solidFill>
              <a:srgbClr val="800000"/>
            </a:solidFill>
            <a:miter lim="800000"/>
            <a:headEnd/>
            <a:tailEnd/>
          </a:ln>
          <a:extLst>
            <a:ext uri="{909E8E84-426E-40DD-AFC4-6F175D3DCCD1}">
              <a14:hiddenFill xmlns:a14="http://schemas.microsoft.com/office/drawing/2010/main">
                <a:solidFill>
                  <a:srgbClr val="FFFFFF"/>
                </a:solidFill>
              </a14:hiddenFill>
            </a:ext>
          </a:extLst>
        </p:spPr>
      </p:pic>
      <p:grpSp>
        <p:nvGrpSpPr>
          <p:cNvPr id="35844" name="Group 20"/>
          <p:cNvGrpSpPr>
            <a:grpSpLocks/>
          </p:cNvGrpSpPr>
          <p:nvPr/>
        </p:nvGrpSpPr>
        <p:grpSpPr bwMode="auto">
          <a:xfrm>
            <a:off x="5588005" y="2597153"/>
            <a:ext cx="615952" cy="833438"/>
            <a:chOff x="2256" y="1012"/>
            <a:chExt cx="528" cy="525"/>
          </a:xfrm>
        </p:grpSpPr>
        <p:grpSp>
          <p:nvGrpSpPr>
            <p:cNvPr id="35850" name="Group 21"/>
            <p:cNvGrpSpPr>
              <a:grpSpLocks/>
            </p:cNvGrpSpPr>
            <p:nvPr/>
          </p:nvGrpSpPr>
          <p:grpSpPr bwMode="auto">
            <a:xfrm>
              <a:off x="2256" y="1012"/>
              <a:ext cx="528" cy="465"/>
              <a:chOff x="1289" y="587"/>
              <a:chExt cx="668" cy="647"/>
            </a:xfrm>
          </p:grpSpPr>
          <p:sp>
            <p:nvSpPr>
              <p:cNvPr id="35852" name="Oval 22"/>
              <p:cNvSpPr>
                <a:spLocks noChangeArrowheads="1"/>
              </p:cNvSpPr>
              <p:nvPr/>
            </p:nvSpPr>
            <p:spPr bwMode="gray">
              <a:xfrm>
                <a:off x="1289" y="618"/>
                <a:ext cx="668" cy="594"/>
              </a:xfrm>
              <a:prstGeom prst="ellipse">
                <a:avLst/>
              </a:prstGeom>
              <a:solidFill>
                <a:srgbClr val="333333"/>
              </a:soli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eaLnBrk="0" hangingPunct="0">
                  <a:defRPr sz="1900">
                    <a:solidFill>
                      <a:schemeClr val="tx1"/>
                    </a:solidFill>
                    <a:latin typeface="Arial" panose="020B0604020202020204" pitchFamily="34" charset="0"/>
                    <a:ea typeface="SimSun" panose="02010600030101010101" pitchFamily="2" charset="-122"/>
                  </a:defRPr>
                </a:lvl1pPr>
                <a:lvl2pPr marL="742950" indent="-285750" eaLnBrk="0" hangingPunct="0">
                  <a:defRPr sz="1900">
                    <a:solidFill>
                      <a:schemeClr val="tx1"/>
                    </a:solidFill>
                    <a:latin typeface="Arial" panose="020B0604020202020204" pitchFamily="34" charset="0"/>
                    <a:ea typeface="SimSun" panose="02010600030101010101" pitchFamily="2" charset="-122"/>
                  </a:defRPr>
                </a:lvl2pPr>
                <a:lvl3pPr marL="1143000" indent="-228600" eaLnBrk="0" hangingPunct="0">
                  <a:defRPr sz="1900">
                    <a:solidFill>
                      <a:schemeClr val="tx1"/>
                    </a:solidFill>
                    <a:latin typeface="Arial" panose="020B0604020202020204" pitchFamily="34" charset="0"/>
                    <a:ea typeface="SimSun" panose="02010600030101010101" pitchFamily="2" charset="-122"/>
                  </a:defRPr>
                </a:lvl3pPr>
                <a:lvl4pPr marL="1600200" indent="-228600" eaLnBrk="0" hangingPunct="0">
                  <a:defRPr sz="1900">
                    <a:solidFill>
                      <a:schemeClr val="tx1"/>
                    </a:solidFill>
                    <a:latin typeface="Arial" panose="020B0604020202020204" pitchFamily="34" charset="0"/>
                    <a:ea typeface="SimSun" panose="02010600030101010101" pitchFamily="2" charset="-122"/>
                  </a:defRPr>
                </a:lvl4pPr>
                <a:lvl5pPr marL="2057400" indent="-228600" eaLnBrk="0" hangingPunct="0">
                  <a:defRPr sz="19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19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19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19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1900">
                    <a:solidFill>
                      <a:schemeClr val="tx1"/>
                    </a:solidFill>
                    <a:latin typeface="Arial" panose="020B0604020202020204" pitchFamily="34" charset="0"/>
                    <a:ea typeface="SimSun" panose="02010600030101010101" pitchFamily="2" charset="-122"/>
                  </a:defRPr>
                </a:lvl9pPr>
              </a:lstStyle>
              <a:p>
                <a:pPr eaLnBrk="1" hangingPunct="1"/>
                <a:endParaRPr lang="en-US" altLang="en-US" sz="2533"/>
              </a:p>
            </p:txBody>
          </p:sp>
          <p:sp>
            <p:nvSpPr>
              <p:cNvPr id="35853" name="Oval 23"/>
              <p:cNvSpPr>
                <a:spLocks noChangeArrowheads="1"/>
              </p:cNvSpPr>
              <p:nvPr/>
            </p:nvSpPr>
            <p:spPr bwMode="gray">
              <a:xfrm>
                <a:off x="1296" y="587"/>
                <a:ext cx="646" cy="647"/>
              </a:xfrm>
              <a:prstGeom prst="ellipse">
                <a:avLst/>
              </a:prstGeom>
              <a:gradFill rotWithShape="1">
                <a:gsLst>
                  <a:gs pos="0">
                    <a:srgbClr val="636869"/>
                  </a:gs>
                  <a:gs pos="100000">
                    <a:srgbClr val="D6E1E2"/>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sz="1900">
                    <a:solidFill>
                      <a:schemeClr val="tx1"/>
                    </a:solidFill>
                    <a:latin typeface="Arial" panose="020B0604020202020204" pitchFamily="34" charset="0"/>
                    <a:ea typeface="SimSun" panose="02010600030101010101" pitchFamily="2" charset="-122"/>
                  </a:defRPr>
                </a:lvl1pPr>
                <a:lvl2pPr marL="742950" indent="-285750" eaLnBrk="0" hangingPunct="0">
                  <a:defRPr sz="1900">
                    <a:solidFill>
                      <a:schemeClr val="tx1"/>
                    </a:solidFill>
                    <a:latin typeface="Arial" panose="020B0604020202020204" pitchFamily="34" charset="0"/>
                    <a:ea typeface="SimSun" panose="02010600030101010101" pitchFamily="2" charset="-122"/>
                  </a:defRPr>
                </a:lvl2pPr>
                <a:lvl3pPr marL="1143000" indent="-228600" eaLnBrk="0" hangingPunct="0">
                  <a:defRPr sz="1900">
                    <a:solidFill>
                      <a:schemeClr val="tx1"/>
                    </a:solidFill>
                    <a:latin typeface="Arial" panose="020B0604020202020204" pitchFamily="34" charset="0"/>
                    <a:ea typeface="SimSun" panose="02010600030101010101" pitchFamily="2" charset="-122"/>
                  </a:defRPr>
                </a:lvl3pPr>
                <a:lvl4pPr marL="1600200" indent="-228600" eaLnBrk="0" hangingPunct="0">
                  <a:defRPr sz="1900">
                    <a:solidFill>
                      <a:schemeClr val="tx1"/>
                    </a:solidFill>
                    <a:latin typeface="Arial" panose="020B0604020202020204" pitchFamily="34" charset="0"/>
                    <a:ea typeface="SimSun" panose="02010600030101010101" pitchFamily="2" charset="-122"/>
                  </a:defRPr>
                </a:lvl4pPr>
                <a:lvl5pPr marL="2057400" indent="-228600" eaLnBrk="0" hangingPunct="0">
                  <a:defRPr sz="19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19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19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19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1900">
                    <a:solidFill>
                      <a:schemeClr val="tx1"/>
                    </a:solidFill>
                    <a:latin typeface="Arial" panose="020B0604020202020204" pitchFamily="34" charset="0"/>
                    <a:ea typeface="SimSun" panose="02010600030101010101" pitchFamily="2" charset="-122"/>
                  </a:defRPr>
                </a:lvl9pPr>
              </a:lstStyle>
              <a:p>
                <a:pPr eaLnBrk="1" hangingPunct="1"/>
                <a:endParaRPr lang="en-US" altLang="en-US" sz="2533"/>
              </a:p>
            </p:txBody>
          </p:sp>
          <p:sp>
            <p:nvSpPr>
              <p:cNvPr id="35854" name="Oval 24"/>
              <p:cNvSpPr>
                <a:spLocks noChangeArrowheads="1"/>
              </p:cNvSpPr>
              <p:nvPr/>
            </p:nvSpPr>
            <p:spPr bwMode="gray">
              <a:xfrm>
                <a:off x="1304" y="591"/>
                <a:ext cx="631" cy="631"/>
              </a:xfrm>
              <a:prstGeom prst="ellipse">
                <a:avLst/>
              </a:prstGeom>
              <a:gradFill rotWithShape="1">
                <a:gsLst>
                  <a:gs pos="0">
                    <a:srgbClr val="D6E1E2">
                      <a:alpha val="0"/>
                    </a:srgbClr>
                  </a:gs>
                  <a:gs pos="100000">
                    <a:srgbClr val="F1F5F5"/>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sz="1900">
                    <a:solidFill>
                      <a:schemeClr val="tx1"/>
                    </a:solidFill>
                    <a:latin typeface="Arial" panose="020B0604020202020204" pitchFamily="34" charset="0"/>
                    <a:ea typeface="SimSun" panose="02010600030101010101" pitchFamily="2" charset="-122"/>
                  </a:defRPr>
                </a:lvl1pPr>
                <a:lvl2pPr marL="742950" indent="-285750" eaLnBrk="0" hangingPunct="0">
                  <a:defRPr sz="1900">
                    <a:solidFill>
                      <a:schemeClr val="tx1"/>
                    </a:solidFill>
                    <a:latin typeface="Arial" panose="020B0604020202020204" pitchFamily="34" charset="0"/>
                    <a:ea typeface="SimSun" panose="02010600030101010101" pitchFamily="2" charset="-122"/>
                  </a:defRPr>
                </a:lvl2pPr>
                <a:lvl3pPr marL="1143000" indent="-228600" eaLnBrk="0" hangingPunct="0">
                  <a:defRPr sz="1900">
                    <a:solidFill>
                      <a:schemeClr val="tx1"/>
                    </a:solidFill>
                    <a:latin typeface="Arial" panose="020B0604020202020204" pitchFamily="34" charset="0"/>
                    <a:ea typeface="SimSun" panose="02010600030101010101" pitchFamily="2" charset="-122"/>
                  </a:defRPr>
                </a:lvl3pPr>
                <a:lvl4pPr marL="1600200" indent="-228600" eaLnBrk="0" hangingPunct="0">
                  <a:defRPr sz="1900">
                    <a:solidFill>
                      <a:schemeClr val="tx1"/>
                    </a:solidFill>
                    <a:latin typeface="Arial" panose="020B0604020202020204" pitchFamily="34" charset="0"/>
                    <a:ea typeface="SimSun" panose="02010600030101010101" pitchFamily="2" charset="-122"/>
                  </a:defRPr>
                </a:lvl4pPr>
                <a:lvl5pPr marL="2057400" indent="-228600" eaLnBrk="0" hangingPunct="0">
                  <a:defRPr sz="19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19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19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19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1900">
                    <a:solidFill>
                      <a:schemeClr val="tx1"/>
                    </a:solidFill>
                    <a:latin typeface="Arial" panose="020B0604020202020204" pitchFamily="34" charset="0"/>
                    <a:ea typeface="SimSun" panose="02010600030101010101" pitchFamily="2" charset="-122"/>
                  </a:defRPr>
                </a:lvl9pPr>
              </a:lstStyle>
              <a:p>
                <a:pPr eaLnBrk="1" hangingPunct="1"/>
                <a:endParaRPr lang="en-US" altLang="en-US" sz="2533"/>
              </a:p>
            </p:txBody>
          </p:sp>
          <p:sp>
            <p:nvSpPr>
              <p:cNvPr id="35855" name="Oval 25"/>
              <p:cNvSpPr>
                <a:spLocks noChangeArrowheads="1"/>
              </p:cNvSpPr>
              <p:nvPr/>
            </p:nvSpPr>
            <p:spPr bwMode="gray">
              <a:xfrm>
                <a:off x="1311" y="597"/>
                <a:ext cx="600" cy="589"/>
              </a:xfrm>
              <a:prstGeom prst="ellipse">
                <a:avLst/>
              </a:prstGeom>
              <a:gradFill rotWithShape="1">
                <a:gsLst>
                  <a:gs pos="0">
                    <a:srgbClr val="AAB2B3"/>
                  </a:gs>
                  <a:gs pos="100000">
                    <a:srgbClr val="D6E1E2">
                      <a:alpha val="48000"/>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sz="1900">
                    <a:solidFill>
                      <a:schemeClr val="tx1"/>
                    </a:solidFill>
                    <a:latin typeface="Arial" panose="020B0604020202020204" pitchFamily="34" charset="0"/>
                    <a:ea typeface="SimSun" panose="02010600030101010101" pitchFamily="2" charset="-122"/>
                  </a:defRPr>
                </a:lvl1pPr>
                <a:lvl2pPr marL="742950" indent="-285750" eaLnBrk="0" hangingPunct="0">
                  <a:defRPr sz="1900">
                    <a:solidFill>
                      <a:schemeClr val="tx1"/>
                    </a:solidFill>
                    <a:latin typeface="Arial" panose="020B0604020202020204" pitchFamily="34" charset="0"/>
                    <a:ea typeface="SimSun" panose="02010600030101010101" pitchFamily="2" charset="-122"/>
                  </a:defRPr>
                </a:lvl2pPr>
                <a:lvl3pPr marL="1143000" indent="-228600" eaLnBrk="0" hangingPunct="0">
                  <a:defRPr sz="1900">
                    <a:solidFill>
                      <a:schemeClr val="tx1"/>
                    </a:solidFill>
                    <a:latin typeface="Arial" panose="020B0604020202020204" pitchFamily="34" charset="0"/>
                    <a:ea typeface="SimSun" panose="02010600030101010101" pitchFamily="2" charset="-122"/>
                  </a:defRPr>
                </a:lvl3pPr>
                <a:lvl4pPr marL="1600200" indent="-228600" eaLnBrk="0" hangingPunct="0">
                  <a:defRPr sz="1900">
                    <a:solidFill>
                      <a:schemeClr val="tx1"/>
                    </a:solidFill>
                    <a:latin typeface="Arial" panose="020B0604020202020204" pitchFamily="34" charset="0"/>
                    <a:ea typeface="SimSun" panose="02010600030101010101" pitchFamily="2" charset="-122"/>
                  </a:defRPr>
                </a:lvl4pPr>
                <a:lvl5pPr marL="2057400" indent="-228600" eaLnBrk="0" hangingPunct="0">
                  <a:defRPr sz="19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19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19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19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1900">
                    <a:solidFill>
                      <a:schemeClr val="tx1"/>
                    </a:solidFill>
                    <a:latin typeface="Arial" panose="020B0604020202020204" pitchFamily="34" charset="0"/>
                    <a:ea typeface="SimSun" panose="02010600030101010101" pitchFamily="2" charset="-122"/>
                  </a:defRPr>
                </a:lvl9pPr>
              </a:lstStyle>
              <a:p>
                <a:pPr eaLnBrk="1" hangingPunct="1"/>
                <a:endParaRPr lang="en-US" altLang="en-US" sz="2533"/>
              </a:p>
            </p:txBody>
          </p:sp>
          <p:sp>
            <p:nvSpPr>
              <p:cNvPr id="35856" name="Oval 26"/>
              <p:cNvSpPr>
                <a:spLocks noChangeArrowheads="1"/>
              </p:cNvSpPr>
              <p:nvPr/>
            </p:nvSpPr>
            <p:spPr bwMode="gray">
              <a:xfrm>
                <a:off x="1346" y="613"/>
                <a:ext cx="533" cy="479"/>
              </a:xfrm>
              <a:prstGeom prst="ellipse">
                <a:avLst/>
              </a:prstGeom>
              <a:gradFill rotWithShape="1">
                <a:gsLst>
                  <a:gs pos="0">
                    <a:srgbClr val="FFFFFF"/>
                  </a:gs>
                  <a:gs pos="100000">
                    <a:srgbClr val="D6E1E2">
                      <a:alpha val="37999"/>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sz="1900">
                    <a:solidFill>
                      <a:schemeClr val="tx1"/>
                    </a:solidFill>
                    <a:latin typeface="Arial" panose="020B0604020202020204" pitchFamily="34" charset="0"/>
                    <a:ea typeface="SimSun" panose="02010600030101010101" pitchFamily="2" charset="-122"/>
                  </a:defRPr>
                </a:lvl1pPr>
                <a:lvl2pPr marL="742950" indent="-285750" eaLnBrk="0" hangingPunct="0">
                  <a:defRPr sz="1900">
                    <a:solidFill>
                      <a:schemeClr val="tx1"/>
                    </a:solidFill>
                    <a:latin typeface="Arial" panose="020B0604020202020204" pitchFamily="34" charset="0"/>
                    <a:ea typeface="SimSun" panose="02010600030101010101" pitchFamily="2" charset="-122"/>
                  </a:defRPr>
                </a:lvl2pPr>
                <a:lvl3pPr marL="1143000" indent="-228600" eaLnBrk="0" hangingPunct="0">
                  <a:defRPr sz="1900">
                    <a:solidFill>
                      <a:schemeClr val="tx1"/>
                    </a:solidFill>
                    <a:latin typeface="Arial" panose="020B0604020202020204" pitchFamily="34" charset="0"/>
                    <a:ea typeface="SimSun" panose="02010600030101010101" pitchFamily="2" charset="-122"/>
                  </a:defRPr>
                </a:lvl3pPr>
                <a:lvl4pPr marL="1600200" indent="-228600" eaLnBrk="0" hangingPunct="0">
                  <a:defRPr sz="1900">
                    <a:solidFill>
                      <a:schemeClr val="tx1"/>
                    </a:solidFill>
                    <a:latin typeface="Arial" panose="020B0604020202020204" pitchFamily="34" charset="0"/>
                    <a:ea typeface="SimSun" panose="02010600030101010101" pitchFamily="2" charset="-122"/>
                  </a:defRPr>
                </a:lvl4pPr>
                <a:lvl5pPr marL="2057400" indent="-228600" eaLnBrk="0" hangingPunct="0">
                  <a:defRPr sz="19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19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19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19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1900">
                    <a:solidFill>
                      <a:schemeClr val="tx1"/>
                    </a:solidFill>
                    <a:latin typeface="Arial" panose="020B0604020202020204" pitchFamily="34" charset="0"/>
                    <a:ea typeface="SimSun" panose="02010600030101010101" pitchFamily="2" charset="-122"/>
                  </a:defRPr>
                </a:lvl9pPr>
              </a:lstStyle>
              <a:p>
                <a:pPr eaLnBrk="1" hangingPunct="1"/>
                <a:endParaRPr lang="en-US" altLang="en-US" sz="2533"/>
              </a:p>
            </p:txBody>
          </p:sp>
        </p:grpSp>
        <p:sp>
          <p:nvSpPr>
            <p:cNvPr id="35851" name="Text Box 27"/>
            <p:cNvSpPr txBox="1">
              <a:spLocks noChangeArrowheads="1"/>
            </p:cNvSpPr>
            <p:nvPr/>
          </p:nvSpPr>
          <p:spPr bwMode="gray">
            <a:xfrm>
              <a:off x="2345" y="1065"/>
              <a:ext cx="393" cy="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sz="1900">
                  <a:solidFill>
                    <a:schemeClr val="tx1"/>
                  </a:solidFill>
                  <a:latin typeface="Arial" panose="020B0604020202020204" pitchFamily="34" charset="0"/>
                  <a:ea typeface="SimSun" panose="02010600030101010101" pitchFamily="2" charset="-122"/>
                </a:defRPr>
              </a:lvl1pPr>
              <a:lvl2pPr marL="742950" indent="-285750" eaLnBrk="0" hangingPunct="0">
                <a:defRPr sz="1900">
                  <a:solidFill>
                    <a:schemeClr val="tx1"/>
                  </a:solidFill>
                  <a:latin typeface="Arial" panose="020B0604020202020204" pitchFamily="34" charset="0"/>
                  <a:ea typeface="SimSun" panose="02010600030101010101" pitchFamily="2" charset="-122"/>
                </a:defRPr>
              </a:lvl2pPr>
              <a:lvl3pPr marL="1143000" indent="-228600" eaLnBrk="0" hangingPunct="0">
                <a:defRPr sz="1900">
                  <a:solidFill>
                    <a:schemeClr val="tx1"/>
                  </a:solidFill>
                  <a:latin typeface="Arial" panose="020B0604020202020204" pitchFamily="34" charset="0"/>
                  <a:ea typeface="SimSun" panose="02010600030101010101" pitchFamily="2" charset="-122"/>
                </a:defRPr>
              </a:lvl3pPr>
              <a:lvl4pPr marL="1600200" indent="-228600" eaLnBrk="0" hangingPunct="0">
                <a:defRPr sz="1900">
                  <a:solidFill>
                    <a:schemeClr val="tx1"/>
                  </a:solidFill>
                  <a:latin typeface="Arial" panose="020B0604020202020204" pitchFamily="34" charset="0"/>
                  <a:ea typeface="SimSun" panose="02010600030101010101" pitchFamily="2" charset="-122"/>
                </a:defRPr>
              </a:lvl4pPr>
              <a:lvl5pPr marL="2057400" indent="-228600" eaLnBrk="0" hangingPunct="0">
                <a:defRPr sz="19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19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19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19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1900">
                  <a:solidFill>
                    <a:schemeClr val="tx1"/>
                  </a:solidFill>
                  <a:latin typeface="Arial" panose="020B0604020202020204" pitchFamily="34" charset="0"/>
                  <a:ea typeface="SimSun" panose="02010600030101010101" pitchFamily="2" charset="-122"/>
                </a:defRPr>
              </a:lvl9pPr>
            </a:lstStyle>
            <a:p>
              <a:pPr algn="ctr" eaLnBrk="1" hangingPunct="1"/>
              <a:r>
                <a:rPr lang="en-US" altLang="en-US" sz="4267" b="1">
                  <a:solidFill>
                    <a:srgbClr val="CC0000"/>
                  </a:solidFill>
                  <a:latin typeface="Times New Roman" panose="02020603050405020304" pitchFamily="18" charset="0"/>
                </a:rPr>
                <a:t>4</a:t>
              </a:r>
            </a:p>
          </p:txBody>
        </p:sp>
      </p:grpSp>
      <p:pic>
        <p:nvPicPr>
          <p:cNvPr id="35845" name="Picture 29" descr="Star-05-june">
            <a:hlinkClick r:id="rId3" action="ppaction://hlinksldjump"/>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219200" y="533401"/>
            <a:ext cx="12700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6" name="Rectangle 8"/>
          <p:cNvSpPr>
            <a:spLocks noChangeArrowheads="1"/>
          </p:cNvSpPr>
          <p:nvPr/>
        </p:nvSpPr>
        <p:spPr bwMode="auto">
          <a:xfrm>
            <a:off x="0" y="990600"/>
            <a:ext cx="12192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2755" tIns="61379" rIns="122755" bIns="61379"/>
          <a:lstStyle>
            <a:lvl1pPr defTabSz="955675" eaLnBrk="0" hangingPunct="0">
              <a:defRPr sz="1900">
                <a:solidFill>
                  <a:schemeClr val="tx1"/>
                </a:solidFill>
                <a:latin typeface="Arial" panose="020B0604020202020204" pitchFamily="34" charset="0"/>
                <a:ea typeface="SimSun" panose="02010600030101010101" pitchFamily="2" charset="-122"/>
              </a:defRPr>
            </a:lvl1pPr>
            <a:lvl2pPr marL="742950" indent="-285750" defTabSz="955675" eaLnBrk="0" hangingPunct="0">
              <a:defRPr sz="1900">
                <a:solidFill>
                  <a:schemeClr val="tx1"/>
                </a:solidFill>
                <a:latin typeface="Arial" panose="020B0604020202020204" pitchFamily="34" charset="0"/>
                <a:ea typeface="SimSun" panose="02010600030101010101" pitchFamily="2" charset="-122"/>
              </a:defRPr>
            </a:lvl2pPr>
            <a:lvl3pPr marL="1143000" indent="-228600" defTabSz="955675" eaLnBrk="0" hangingPunct="0">
              <a:defRPr sz="1900">
                <a:solidFill>
                  <a:schemeClr val="tx1"/>
                </a:solidFill>
                <a:latin typeface="Arial" panose="020B0604020202020204" pitchFamily="34" charset="0"/>
                <a:ea typeface="SimSun" panose="02010600030101010101" pitchFamily="2" charset="-122"/>
              </a:defRPr>
            </a:lvl3pPr>
            <a:lvl4pPr marL="1600200" indent="-228600" defTabSz="955675" eaLnBrk="0" hangingPunct="0">
              <a:defRPr sz="1900">
                <a:solidFill>
                  <a:schemeClr val="tx1"/>
                </a:solidFill>
                <a:latin typeface="Arial" panose="020B0604020202020204" pitchFamily="34" charset="0"/>
                <a:ea typeface="SimSun" panose="02010600030101010101" pitchFamily="2" charset="-122"/>
              </a:defRPr>
            </a:lvl4pPr>
            <a:lvl5pPr marL="2057400" indent="-228600" defTabSz="955675" eaLnBrk="0" hangingPunct="0">
              <a:defRPr sz="1900">
                <a:solidFill>
                  <a:schemeClr val="tx1"/>
                </a:solidFill>
                <a:latin typeface="Arial" panose="020B0604020202020204" pitchFamily="34" charset="0"/>
                <a:ea typeface="SimSun" panose="02010600030101010101" pitchFamily="2" charset="-122"/>
              </a:defRPr>
            </a:lvl5pPr>
            <a:lvl6pPr marL="2514600" indent="-228600" defTabSz="955675" eaLnBrk="0" fontAlgn="base" hangingPunct="0">
              <a:spcBef>
                <a:spcPct val="0"/>
              </a:spcBef>
              <a:spcAft>
                <a:spcPct val="0"/>
              </a:spcAft>
              <a:defRPr sz="1900">
                <a:solidFill>
                  <a:schemeClr val="tx1"/>
                </a:solidFill>
                <a:latin typeface="Arial" panose="020B0604020202020204" pitchFamily="34" charset="0"/>
                <a:ea typeface="SimSun" panose="02010600030101010101" pitchFamily="2" charset="-122"/>
              </a:defRPr>
            </a:lvl6pPr>
            <a:lvl7pPr marL="2971800" indent="-228600" defTabSz="955675" eaLnBrk="0" fontAlgn="base" hangingPunct="0">
              <a:spcBef>
                <a:spcPct val="0"/>
              </a:spcBef>
              <a:spcAft>
                <a:spcPct val="0"/>
              </a:spcAft>
              <a:defRPr sz="1900">
                <a:solidFill>
                  <a:schemeClr val="tx1"/>
                </a:solidFill>
                <a:latin typeface="Arial" panose="020B0604020202020204" pitchFamily="34" charset="0"/>
                <a:ea typeface="SimSun" panose="02010600030101010101" pitchFamily="2" charset="-122"/>
              </a:defRPr>
            </a:lvl7pPr>
            <a:lvl8pPr marL="3429000" indent="-228600" defTabSz="955675" eaLnBrk="0" fontAlgn="base" hangingPunct="0">
              <a:spcBef>
                <a:spcPct val="0"/>
              </a:spcBef>
              <a:spcAft>
                <a:spcPct val="0"/>
              </a:spcAft>
              <a:defRPr sz="1900">
                <a:solidFill>
                  <a:schemeClr val="tx1"/>
                </a:solidFill>
                <a:latin typeface="Arial" panose="020B0604020202020204" pitchFamily="34" charset="0"/>
                <a:ea typeface="SimSun" panose="02010600030101010101" pitchFamily="2" charset="-122"/>
              </a:defRPr>
            </a:lvl8pPr>
            <a:lvl9pPr marL="3886200" indent="-228600" defTabSz="955675" eaLnBrk="0" fontAlgn="base" hangingPunct="0">
              <a:spcBef>
                <a:spcPct val="0"/>
              </a:spcBef>
              <a:spcAft>
                <a:spcPct val="0"/>
              </a:spcAft>
              <a:defRPr sz="1900">
                <a:solidFill>
                  <a:schemeClr val="tx1"/>
                </a:solidFill>
                <a:latin typeface="Arial" panose="020B0604020202020204" pitchFamily="34" charset="0"/>
                <a:ea typeface="SimSun" panose="02010600030101010101" pitchFamily="2" charset="-122"/>
              </a:defRPr>
            </a:lvl9pPr>
          </a:lstStyle>
          <a:p>
            <a:pPr algn="ctr" eaLnBrk="1" hangingPunct="1"/>
            <a:r>
              <a:rPr lang="en-US" altLang="en-US" sz="4267" b="1">
                <a:solidFill>
                  <a:srgbClr val="FF0000"/>
                </a:solidFill>
                <a:latin typeface="Times New Roman" panose="02020603050405020304" pitchFamily="18" charset="0"/>
              </a:rPr>
              <a:t>Bài tập làm văn</a:t>
            </a:r>
          </a:p>
        </p:txBody>
      </p:sp>
      <p:sp>
        <p:nvSpPr>
          <p:cNvPr id="35848" name="Text Box 23"/>
          <p:cNvSpPr txBox="1">
            <a:spLocks noChangeArrowheads="1"/>
          </p:cNvSpPr>
          <p:nvPr/>
        </p:nvSpPr>
        <p:spPr bwMode="auto">
          <a:xfrm>
            <a:off x="0" y="294759"/>
            <a:ext cx="12192000" cy="697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21908" tIns="60955" rIns="121908" bIns="60955">
            <a:spAutoFit/>
          </a:bodyPr>
          <a:lstStyle>
            <a:lvl1pPr defTabSz="957263" eaLnBrk="0" hangingPunct="0">
              <a:defRPr sz="1900">
                <a:solidFill>
                  <a:schemeClr val="tx1"/>
                </a:solidFill>
                <a:latin typeface="Arial" panose="020B0604020202020204" pitchFamily="34" charset="0"/>
                <a:ea typeface="SimSun" panose="02010600030101010101" pitchFamily="2" charset="-122"/>
              </a:defRPr>
            </a:lvl1pPr>
            <a:lvl2pPr marL="742950" indent="-285750" defTabSz="957263" eaLnBrk="0" hangingPunct="0">
              <a:defRPr sz="1900">
                <a:solidFill>
                  <a:schemeClr val="tx1"/>
                </a:solidFill>
                <a:latin typeface="Arial" panose="020B0604020202020204" pitchFamily="34" charset="0"/>
                <a:ea typeface="SimSun" panose="02010600030101010101" pitchFamily="2" charset="-122"/>
              </a:defRPr>
            </a:lvl2pPr>
            <a:lvl3pPr marL="1143000" indent="-228600" defTabSz="957263" eaLnBrk="0" hangingPunct="0">
              <a:defRPr sz="1900">
                <a:solidFill>
                  <a:schemeClr val="tx1"/>
                </a:solidFill>
                <a:latin typeface="Arial" panose="020B0604020202020204" pitchFamily="34" charset="0"/>
                <a:ea typeface="SimSun" panose="02010600030101010101" pitchFamily="2" charset="-122"/>
              </a:defRPr>
            </a:lvl3pPr>
            <a:lvl4pPr marL="1600200" indent="-228600" defTabSz="957263" eaLnBrk="0" hangingPunct="0">
              <a:defRPr sz="1900">
                <a:solidFill>
                  <a:schemeClr val="tx1"/>
                </a:solidFill>
                <a:latin typeface="Arial" panose="020B0604020202020204" pitchFamily="34" charset="0"/>
                <a:ea typeface="SimSun" panose="02010600030101010101" pitchFamily="2" charset="-122"/>
              </a:defRPr>
            </a:lvl4pPr>
            <a:lvl5pPr marL="2057400" indent="-228600" defTabSz="957263" eaLnBrk="0" hangingPunct="0">
              <a:defRPr sz="1900">
                <a:solidFill>
                  <a:schemeClr val="tx1"/>
                </a:solidFill>
                <a:latin typeface="Arial" panose="020B0604020202020204" pitchFamily="34" charset="0"/>
                <a:ea typeface="SimSun" panose="02010600030101010101" pitchFamily="2" charset="-122"/>
              </a:defRPr>
            </a:lvl5pPr>
            <a:lvl6pPr marL="2514600" indent="-228600" defTabSz="957263" eaLnBrk="0" fontAlgn="base" hangingPunct="0">
              <a:spcBef>
                <a:spcPct val="0"/>
              </a:spcBef>
              <a:spcAft>
                <a:spcPct val="0"/>
              </a:spcAft>
              <a:defRPr sz="1900">
                <a:solidFill>
                  <a:schemeClr val="tx1"/>
                </a:solidFill>
                <a:latin typeface="Arial" panose="020B0604020202020204" pitchFamily="34" charset="0"/>
                <a:ea typeface="SimSun" panose="02010600030101010101" pitchFamily="2" charset="-122"/>
              </a:defRPr>
            </a:lvl6pPr>
            <a:lvl7pPr marL="2971800" indent="-228600" defTabSz="957263" eaLnBrk="0" fontAlgn="base" hangingPunct="0">
              <a:spcBef>
                <a:spcPct val="0"/>
              </a:spcBef>
              <a:spcAft>
                <a:spcPct val="0"/>
              </a:spcAft>
              <a:defRPr sz="1900">
                <a:solidFill>
                  <a:schemeClr val="tx1"/>
                </a:solidFill>
                <a:latin typeface="Arial" panose="020B0604020202020204" pitchFamily="34" charset="0"/>
                <a:ea typeface="SimSun" panose="02010600030101010101" pitchFamily="2" charset="-122"/>
              </a:defRPr>
            </a:lvl7pPr>
            <a:lvl8pPr marL="3429000" indent="-228600" defTabSz="957263" eaLnBrk="0" fontAlgn="base" hangingPunct="0">
              <a:spcBef>
                <a:spcPct val="0"/>
              </a:spcBef>
              <a:spcAft>
                <a:spcPct val="0"/>
              </a:spcAft>
              <a:defRPr sz="1900">
                <a:solidFill>
                  <a:schemeClr val="tx1"/>
                </a:solidFill>
                <a:latin typeface="Arial" panose="020B0604020202020204" pitchFamily="34" charset="0"/>
                <a:ea typeface="SimSun" panose="02010600030101010101" pitchFamily="2" charset="-122"/>
              </a:defRPr>
            </a:lvl8pPr>
            <a:lvl9pPr marL="3886200" indent="-228600" defTabSz="957263" eaLnBrk="0" fontAlgn="base" hangingPunct="0">
              <a:spcBef>
                <a:spcPct val="0"/>
              </a:spcBef>
              <a:spcAft>
                <a:spcPct val="0"/>
              </a:spcAft>
              <a:defRPr sz="1900">
                <a:solidFill>
                  <a:schemeClr val="tx1"/>
                </a:solidFill>
                <a:latin typeface="Arial" panose="020B0604020202020204" pitchFamily="34" charset="0"/>
                <a:ea typeface="SimSun" panose="02010600030101010101" pitchFamily="2" charset="-122"/>
              </a:defRPr>
            </a:lvl9pPr>
          </a:lstStyle>
          <a:p>
            <a:pPr algn="ctr" eaLnBrk="1" hangingPunct="1">
              <a:spcBef>
                <a:spcPct val="50000"/>
              </a:spcBef>
            </a:pPr>
            <a:r>
              <a:rPr lang="en-US" altLang="en-US" sz="3733" b="1" u="sng">
                <a:latin typeface="Times New Roman" panose="02020603050405020304" pitchFamily="18" charset="0"/>
                <a:cs typeface="Times New Roman" panose="02020603050405020304" pitchFamily="18" charset="0"/>
              </a:rPr>
              <a:t>Tập đọc - Kể chuyện</a:t>
            </a:r>
          </a:p>
        </p:txBody>
      </p:sp>
      <p:sp>
        <p:nvSpPr>
          <p:cNvPr id="15384" name="Text Box 24"/>
          <p:cNvSpPr txBox="1">
            <a:spLocks noChangeArrowheads="1"/>
          </p:cNvSpPr>
          <p:nvPr/>
        </p:nvSpPr>
        <p:spPr bwMode="auto">
          <a:xfrm>
            <a:off x="0" y="1640417"/>
            <a:ext cx="5384800" cy="50475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21908" tIns="60955" rIns="121908" bIns="60955">
            <a:spAutoFit/>
          </a:bodyPr>
          <a:lstStyle>
            <a:lvl1pPr defTabSz="957263" eaLnBrk="0" hangingPunct="0">
              <a:defRPr sz="1900">
                <a:solidFill>
                  <a:schemeClr val="tx1"/>
                </a:solidFill>
                <a:latin typeface="Arial" panose="020B0604020202020204" pitchFamily="34" charset="0"/>
                <a:ea typeface="SimSun" panose="02010600030101010101" pitchFamily="2" charset="-122"/>
              </a:defRPr>
            </a:lvl1pPr>
            <a:lvl2pPr marL="742950" indent="-285750" defTabSz="957263" eaLnBrk="0" hangingPunct="0">
              <a:defRPr sz="1900">
                <a:solidFill>
                  <a:schemeClr val="tx1"/>
                </a:solidFill>
                <a:latin typeface="Arial" panose="020B0604020202020204" pitchFamily="34" charset="0"/>
                <a:ea typeface="SimSun" panose="02010600030101010101" pitchFamily="2" charset="-122"/>
              </a:defRPr>
            </a:lvl2pPr>
            <a:lvl3pPr marL="1143000" indent="-228600" defTabSz="957263" eaLnBrk="0" hangingPunct="0">
              <a:defRPr sz="1900">
                <a:solidFill>
                  <a:schemeClr val="tx1"/>
                </a:solidFill>
                <a:latin typeface="Arial" panose="020B0604020202020204" pitchFamily="34" charset="0"/>
                <a:ea typeface="SimSun" panose="02010600030101010101" pitchFamily="2" charset="-122"/>
              </a:defRPr>
            </a:lvl3pPr>
            <a:lvl4pPr marL="1600200" indent="-228600" defTabSz="957263" eaLnBrk="0" hangingPunct="0">
              <a:defRPr sz="1900">
                <a:solidFill>
                  <a:schemeClr val="tx1"/>
                </a:solidFill>
                <a:latin typeface="Arial" panose="020B0604020202020204" pitchFamily="34" charset="0"/>
                <a:ea typeface="SimSun" panose="02010600030101010101" pitchFamily="2" charset="-122"/>
              </a:defRPr>
            </a:lvl4pPr>
            <a:lvl5pPr marL="2057400" indent="-228600" defTabSz="957263" eaLnBrk="0" hangingPunct="0">
              <a:defRPr sz="1900">
                <a:solidFill>
                  <a:schemeClr val="tx1"/>
                </a:solidFill>
                <a:latin typeface="Arial" panose="020B0604020202020204" pitchFamily="34" charset="0"/>
                <a:ea typeface="SimSun" panose="02010600030101010101" pitchFamily="2" charset="-122"/>
              </a:defRPr>
            </a:lvl5pPr>
            <a:lvl6pPr marL="2514600" indent="-228600" defTabSz="957263" eaLnBrk="0" fontAlgn="base" hangingPunct="0">
              <a:spcBef>
                <a:spcPct val="0"/>
              </a:spcBef>
              <a:spcAft>
                <a:spcPct val="0"/>
              </a:spcAft>
              <a:defRPr sz="1900">
                <a:solidFill>
                  <a:schemeClr val="tx1"/>
                </a:solidFill>
                <a:latin typeface="Arial" panose="020B0604020202020204" pitchFamily="34" charset="0"/>
                <a:ea typeface="SimSun" panose="02010600030101010101" pitchFamily="2" charset="-122"/>
              </a:defRPr>
            </a:lvl6pPr>
            <a:lvl7pPr marL="2971800" indent="-228600" defTabSz="957263" eaLnBrk="0" fontAlgn="base" hangingPunct="0">
              <a:spcBef>
                <a:spcPct val="0"/>
              </a:spcBef>
              <a:spcAft>
                <a:spcPct val="0"/>
              </a:spcAft>
              <a:defRPr sz="1900">
                <a:solidFill>
                  <a:schemeClr val="tx1"/>
                </a:solidFill>
                <a:latin typeface="Arial" panose="020B0604020202020204" pitchFamily="34" charset="0"/>
                <a:ea typeface="SimSun" panose="02010600030101010101" pitchFamily="2" charset="-122"/>
              </a:defRPr>
            </a:lvl7pPr>
            <a:lvl8pPr marL="3429000" indent="-228600" defTabSz="957263" eaLnBrk="0" fontAlgn="base" hangingPunct="0">
              <a:spcBef>
                <a:spcPct val="0"/>
              </a:spcBef>
              <a:spcAft>
                <a:spcPct val="0"/>
              </a:spcAft>
              <a:defRPr sz="1900">
                <a:solidFill>
                  <a:schemeClr val="tx1"/>
                </a:solidFill>
                <a:latin typeface="Arial" panose="020B0604020202020204" pitchFamily="34" charset="0"/>
                <a:ea typeface="SimSun" panose="02010600030101010101" pitchFamily="2" charset="-122"/>
              </a:defRPr>
            </a:lvl8pPr>
            <a:lvl9pPr marL="3886200" indent="-228600" defTabSz="957263" eaLnBrk="0" fontAlgn="base" hangingPunct="0">
              <a:spcBef>
                <a:spcPct val="0"/>
              </a:spcBef>
              <a:spcAft>
                <a:spcPct val="0"/>
              </a:spcAft>
              <a:defRPr sz="1900">
                <a:solidFill>
                  <a:schemeClr val="tx1"/>
                </a:solidFill>
                <a:latin typeface="Arial" panose="020B0604020202020204" pitchFamily="34" charset="0"/>
                <a:ea typeface="SimSun" panose="02010600030101010101" pitchFamily="2" charset="-122"/>
              </a:defRPr>
            </a:lvl9pPr>
          </a:lstStyle>
          <a:p>
            <a:pPr eaLnBrk="1" hangingPunct="1">
              <a:spcBef>
                <a:spcPct val="50000"/>
              </a:spcBef>
            </a:pPr>
            <a:r>
              <a:rPr lang="en-US" altLang="en-US" sz="3200" b="1">
                <a:latin typeface="Times New Roman" panose="02020603050405020304" pitchFamily="18" charset="0"/>
                <a:cs typeface="Times New Roman" panose="02020603050405020304" pitchFamily="18" charset="0"/>
              </a:rPr>
              <a:t>* Đoạn 2:                                                                             Ở nhà của Cô-li-a mọi việc thường là do mẹ cậu làm hết. Thỉnh thoảng mẹ bận định nhờ cậu làm giúp, nhưng thấy cậu đang học mẹ lại thôi. Cậu nhìn sang các bạn thấy các bạn cậu đang viết lia lịa, cậu bỗng cố nghĩ và viết thêm: “ Em còn giặt bít tất”.                                                                                                                           </a:t>
            </a:r>
          </a:p>
        </p:txBody>
      </p:sp>
    </p:spTree>
    <p:extLst>
      <p:ext uri="{BB962C8B-B14F-4D97-AF65-F5344CB8AC3E}">
        <p14:creationId xmlns:p14="http://schemas.microsoft.com/office/powerpoint/2010/main" val="426667470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15384"/>
                                        </p:tgtEl>
                                        <p:attrNameLst>
                                          <p:attrName>style.visibility</p:attrName>
                                        </p:attrNameLst>
                                      </p:cBhvr>
                                      <p:to>
                                        <p:strVal val="visible"/>
                                      </p:to>
                                    </p:set>
                                    <p:anim calcmode="discrete" valueType="clr">
                                      <p:cBhvr override="childStyle">
                                        <p:cTn id="7" dur="80"/>
                                        <p:tgtEl>
                                          <p:spTgt spid="15384"/>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5384"/>
                                        </p:tgtEl>
                                        <p:attrNameLst>
                                          <p:attrName>fillcolor</p:attrName>
                                        </p:attrNameLst>
                                      </p:cBhvr>
                                      <p:tavLst>
                                        <p:tav tm="0">
                                          <p:val>
                                            <p:clrVal>
                                              <a:schemeClr val="accent2"/>
                                            </p:clrVal>
                                          </p:val>
                                        </p:tav>
                                        <p:tav tm="50000">
                                          <p:val>
                                            <p:clrVal>
                                              <a:schemeClr val="hlink"/>
                                            </p:clrVal>
                                          </p:val>
                                        </p:tav>
                                      </p:tavLst>
                                    </p:anim>
                                    <p:set>
                                      <p:cBhvr>
                                        <p:cTn id="9" dur="80"/>
                                        <p:tgtEl>
                                          <p:spTgt spid="1538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8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3"/>
          <p:cNvPicPr>
            <a:picLocks noChangeAspect="1"/>
          </p:cNvPicPr>
          <p:nvPr/>
        </p:nvPicPr>
        <p:blipFill>
          <a:blip r:embed="rId2">
            <a:extLst>
              <a:ext uri="{28A0092B-C50C-407E-A947-70E740481C1C}">
                <a14:useLocalDpi xmlns:a14="http://schemas.microsoft.com/office/drawing/2010/main" val="0"/>
              </a:ext>
            </a:extLst>
          </a:blip>
          <a:srcRect t="-3232" r="15631" b="20320"/>
          <a:stretch>
            <a:fillRect/>
          </a:stretch>
        </p:blipFill>
        <p:spPr bwMode="auto">
          <a:xfrm>
            <a:off x="0" y="-337341"/>
            <a:ext cx="12192000" cy="8556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p:nvSpPr>
        <p:spPr bwMode="auto">
          <a:xfrm>
            <a:off x="1488282" y="460739"/>
            <a:ext cx="52578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2800" b="1">
                <a:solidFill>
                  <a:schemeClr val="bg1"/>
                </a:solidFill>
                <a:latin typeface="HP001 4 hàng" panose="020B0603050302020204" pitchFamily="34" charset="0"/>
              </a:rPr>
              <a:t>Thứ </a:t>
            </a:r>
            <a:r>
              <a:rPr lang="en-US" altLang="en-US" sz="2800" b="1" smtClean="0">
                <a:solidFill>
                  <a:schemeClr val="bg1"/>
                </a:solidFill>
                <a:latin typeface="HP001 4 hàng" panose="020B0603050302020204" pitchFamily="34" charset="0"/>
              </a:rPr>
              <a:t>hai </a:t>
            </a:r>
            <a:r>
              <a:rPr lang="en-US" altLang="en-US" sz="2800" b="1">
                <a:solidFill>
                  <a:schemeClr val="bg1"/>
                </a:solidFill>
                <a:latin typeface="HP001 4 hàng" panose="020B0603050302020204" pitchFamily="34" charset="0"/>
              </a:rPr>
              <a:t>ngày </a:t>
            </a:r>
            <a:r>
              <a:rPr lang="en-US" altLang="en-US" sz="2800" b="1" smtClean="0">
                <a:solidFill>
                  <a:schemeClr val="bg1"/>
                </a:solidFill>
                <a:latin typeface="HP001 4 hàng" panose="020B0603050302020204" pitchFamily="34" charset="0"/>
              </a:rPr>
              <a:t>11 </a:t>
            </a:r>
            <a:r>
              <a:rPr lang="en-US" altLang="en-US" sz="2800" b="1">
                <a:solidFill>
                  <a:schemeClr val="bg1"/>
                </a:solidFill>
                <a:latin typeface="HP001 4 hàng" panose="020B0603050302020204" pitchFamily="34" charset="0"/>
              </a:rPr>
              <a:t>– 10 - 2021</a:t>
            </a:r>
          </a:p>
        </p:txBody>
      </p:sp>
      <p:sp>
        <p:nvSpPr>
          <p:cNvPr id="9" name="TextBox 8"/>
          <p:cNvSpPr txBox="1">
            <a:spLocks noChangeArrowheads="1"/>
          </p:cNvSpPr>
          <p:nvPr/>
        </p:nvSpPr>
        <p:spPr bwMode="auto">
          <a:xfrm>
            <a:off x="2224156" y="1071546"/>
            <a:ext cx="35814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2800" b="1">
                <a:solidFill>
                  <a:schemeClr val="bg1"/>
                </a:solidFill>
                <a:latin typeface="HP001 4 hàng" panose="020B0603050302020204" pitchFamily="34" charset="0"/>
              </a:rPr>
              <a:t>Tập đọc – Kể chuyện</a:t>
            </a:r>
          </a:p>
        </p:txBody>
      </p:sp>
      <p:sp>
        <p:nvSpPr>
          <p:cNvPr id="10" name="TextBox 9"/>
          <p:cNvSpPr txBox="1">
            <a:spLocks noChangeArrowheads="1"/>
          </p:cNvSpPr>
          <p:nvPr/>
        </p:nvSpPr>
        <p:spPr bwMode="auto">
          <a:xfrm>
            <a:off x="2415745" y="1802833"/>
            <a:ext cx="4672012"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2800" b="1" smtClean="0">
                <a:solidFill>
                  <a:srgbClr val="FFFF00"/>
                </a:solidFill>
                <a:latin typeface="HP001 4 hàng" panose="020B0603050302020204" pitchFamily="34" charset="0"/>
              </a:rPr>
              <a:t>Bài tập làm văn</a:t>
            </a:r>
            <a:endParaRPr lang="en-US" altLang="en-US" sz="2800" b="1">
              <a:solidFill>
                <a:srgbClr val="FFFF00"/>
              </a:solidFill>
              <a:latin typeface="HP001 4 hàng" panose="020B0603050302020204" pitchFamily="34" charset="0"/>
            </a:endParaRPr>
          </a:p>
          <a:p>
            <a:pPr>
              <a:spcBef>
                <a:spcPct val="0"/>
              </a:spcBef>
              <a:buFontTx/>
              <a:buNone/>
            </a:pPr>
            <a:r>
              <a:rPr lang="en-US" altLang="en-US" sz="2800" b="1">
                <a:solidFill>
                  <a:srgbClr val="FFFF00"/>
                </a:solidFill>
                <a:latin typeface="HP001 4 hàng" panose="020B0603050302020204" pitchFamily="34" charset="0"/>
              </a:rPr>
              <a:t>              </a:t>
            </a:r>
          </a:p>
        </p:txBody>
      </p:sp>
      <p:sp>
        <p:nvSpPr>
          <p:cNvPr id="8" name="TextBox 7"/>
          <p:cNvSpPr txBox="1">
            <a:spLocks noChangeArrowheads="1"/>
          </p:cNvSpPr>
          <p:nvPr/>
        </p:nvSpPr>
        <p:spPr bwMode="auto">
          <a:xfrm>
            <a:off x="2961051" y="3155374"/>
            <a:ext cx="35814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2800" b="1" smtClean="0">
                <a:solidFill>
                  <a:schemeClr val="bg1"/>
                </a:solidFill>
                <a:latin typeface="HP001 4 hàng" panose="020B0603050302020204" pitchFamily="34" charset="0"/>
              </a:rPr>
              <a:t>Toán</a:t>
            </a:r>
            <a:endParaRPr lang="en-US" altLang="en-US" sz="2800" b="1">
              <a:solidFill>
                <a:schemeClr val="bg1"/>
              </a:solidFill>
              <a:latin typeface="HP001 4 hàng" panose="020B0603050302020204" pitchFamily="34" charset="0"/>
            </a:endParaRPr>
          </a:p>
        </p:txBody>
      </p:sp>
      <p:sp>
        <p:nvSpPr>
          <p:cNvPr id="11" name="TextBox 10"/>
          <p:cNvSpPr txBox="1">
            <a:spLocks noChangeArrowheads="1"/>
          </p:cNvSpPr>
          <p:nvPr/>
        </p:nvSpPr>
        <p:spPr bwMode="auto">
          <a:xfrm>
            <a:off x="2224156" y="3817006"/>
            <a:ext cx="225987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2800" b="1" smtClean="0">
                <a:solidFill>
                  <a:srgbClr val="FFFF00"/>
                </a:solidFill>
                <a:latin typeface="HP001 4 hàng" panose="020B0603050302020204" pitchFamily="34" charset="0"/>
              </a:rPr>
              <a:t>Luyện tập</a:t>
            </a:r>
            <a:endParaRPr lang="en-US" altLang="en-US" sz="2800" b="1">
              <a:solidFill>
                <a:srgbClr val="FFFF00"/>
              </a:solidFill>
              <a:latin typeface="HP001 4 hàng" panose="020B0603050302020204" pitchFamily="34" charset="0"/>
            </a:endParaRPr>
          </a:p>
        </p:txBody>
      </p:sp>
    </p:spTree>
    <p:extLst>
      <p:ext uri="{BB962C8B-B14F-4D97-AF65-F5344CB8AC3E}">
        <p14:creationId xmlns:p14="http://schemas.microsoft.com/office/powerpoint/2010/main" val="109722686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2000"/>
                                        <p:tgtEl>
                                          <p:spTgt spid="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circle(in)">
                                      <p:cBhvr>
                                        <p:cTn id="17" dur="20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circle(in)">
                                      <p:cBhvr>
                                        <p:cTn id="22" dur="20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circle(in)">
                                      <p:cBhvr>
                                        <p:cTn id="27"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0" grpId="0"/>
      <p:bldP spid="8" grpId="0"/>
      <p:bldP spid="11"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829002"/>
            <a:ext cx="12192000" cy="3042471"/>
          </a:xfrm>
          <a:prstGeom prst="rect">
            <a:avLst/>
          </a:prstGeom>
        </p:spPr>
      </p:pic>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303" y="-24849"/>
            <a:ext cx="2873791" cy="6858000"/>
          </a:xfrm>
          <a:prstGeom prst="rect">
            <a:avLst/>
          </a:prstGeom>
        </p:spPr>
      </p:pic>
      <p:pic>
        <p:nvPicPr>
          <p:cNvPr id="19" name="图片 36">
            <a:extLst>
              <a:ext uri="{FF2B5EF4-FFF2-40B4-BE49-F238E27FC236}">
                <a16:creationId xmlns:a16="http://schemas.microsoft.com/office/drawing/2014/main" id="{B6E397E0-7F31-4EF8-A87D-4E262204F078}"/>
              </a:ext>
            </a:extLst>
          </p:cNvPr>
          <p:cNvPicPr>
            <a:picLocks noChangeAspect="1"/>
          </p:cNvPicPr>
          <p:nvPr/>
        </p:nvPicPr>
        <p:blipFill rotWithShape="1">
          <a:blip r:embed="rId5">
            <a:extLst>
              <a:ext uri="{28A0092B-C50C-407E-A947-70E740481C1C}">
                <a14:useLocalDpi xmlns:a14="http://schemas.microsoft.com/office/drawing/2010/main" val="0"/>
              </a:ext>
            </a:extLst>
          </a:blip>
          <a:srcRect l="21459" t="46111" r="70208" b="40184"/>
          <a:stretch/>
        </p:blipFill>
        <p:spPr>
          <a:xfrm>
            <a:off x="572549" y="763276"/>
            <a:ext cx="1016000" cy="939801"/>
          </a:xfrm>
          <a:prstGeom prst="rect">
            <a:avLst/>
          </a:prstGeom>
        </p:spPr>
      </p:pic>
      <p:pic>
        <p:nvPicPr>
          <p:cNvPr id="20" name="图片 37">
            <a:extLst>
              <a:ext uri="{FF2B5EF4-FFF2-40B4-BE49-F238E27FC236}">
                <a16:creationId xmlns:a16="http://schemas.microsoft.com/office/drawing/2014/main" id="{19CED50E-7AC4-4012-BA2F-B780DF27B26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82708" b="56668"/>
          <a:stretch/>
        </p:blipFill>
        <p:spPr>
          <a:xfrm>
            <a:off x="10923639" y="406"/>
            <a:ext cx="1268360" cy="1798900"/>
          </a:xfrm>
          <a:prstGeom prst="rect">
            <a:avLst/>
          </a:prstGeom>
        </p:spPr>
      </p:pic>
      <p:pic>
        <p:nvPicPr>
          <p:cNvPr id="21" name="图片 38">
            <a:extLst>
              <a:ext uri="{FF2B5EF4-FFF2-40B4-BE49-F238E27FC236}">
                <a16:creationId xmlns:a16="http://schemas.microsoft.com/office/drawing/2014/main" id="{749715A1-2B7F-4636-8A38-FB222CAF537D}"/>
              </a:ext>
            </a:extLst>
          </p:cNvPr>
          <p:cNvPicPr>
            <a:picLocks noChangeAspect="1"/>
          </p:cNvPicPr>
          <p:nvPr/>
        </p:nvPicPr>
        <p:blipFill rotWithShape="1">
          <a:blip r:embed="rId7">
            <a:extLst>
              <a:ext uri="{28A0092B-C50C-407E-A947-70E740481C1C}">
                <a14:useLocalDpi xmlns:a14="http://schemas.microsoft.com/office/drawing/2010/main" val="0"/>
              </a:ext>
            </a:extLst>
          </a:blip>
          <a:srcRect l="78750" r="5938" b="77040"/>
          <a:stretch/>
        </p:blipFill>
        <p:spPr>
          <a:xfrm>
            <a:off x="10756510" y="599798"/>
            <a:ext cx="1353439" cy="1486465"/>
          </a:xfrm>
          <a:prstGeom prst="rect">
            <a:avLst/>
          </a:prstGeom>
        </p:spPr>
      </p:pic>
      <p:sp>
        <p:nvSpPr>
          <p:cNvPr id="26" name="Rectangle 25"/>
          <p:cNvSpPr/>
          <p:nvPr/>
        </p:nvSpPr>
        <p:spPr>
          <a:xfrm>
            <a:off x="2347779" y="919334"/>
            <a:ext cx="8524699" cy="1077216"/>
          </a:xfrm>
          <a:prstGeom prst="rect">
            <a:avLst/>
          </a:prstGeom>
          <a:noFill/>
        </p:spPr>
        <p:txBody>
          <a:bodyPr wrap="square" lIns="91439" tIns="45719" rIns="91439" bIns="45719">
            <a:spAutoFit/>
          </a:bodyPr>
          <a:lstStyle/>
          <a:p>
            <a:pPr algn="ctr"/>
            <a:r>
              <a:rPr lang="en-US" sz="6400" b="1">
                <a:ln w="22225">
                  <a:solidFill>
                    <a:srgbClr val="FF0000"/>
                  </a:solidFill>
                  <a:prstDash val="solid"/>
                </a:ln>
                <a:solidFill>
                  <a:srgbClr val="FF0000"/>
                </a:solidFill>
              </a:rPr>
              <a:t>TOÁN </a:t>
            </a:r>
            <a:endParaRPr lang="en-US" sz="6400" b="1" dirty="0">
              <a:ln w="22225">
                <a:solidFill>
                  <a:srgbClr val="FF0000"/>
                </a:solidFill>
                <a:prstDash val="solid"/>
              </a:ln>
              <a:solidFill>
                <a:srgbClr val="FF0000"/>
              </a:solidFill>
            </a:endParaRPr>
          </a:p>
        </p:txBody>
      </p:sp>
      <p:pic>
        <p:nvPicPr>
          <p:cNvPr id="3" name="图片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056371" y="1343030"/>
            <a:ext cx="6058707" cy="5861519"/>
          </a:xfrm>
          <a:prstGeom prst="rect">
            <a:avLst/>
          </a:prstGeom>
        </p:spPr>
      </p:pic>
      <p:pic>
        <p:nvPicPr>
          <p:cNvPr id="28" name="图片 36">
            <a:extLst>
              <a:ext uri="{FF2B5EF4-FFF2-40B4-BE49-F238E27FC236}">
                <a16:creationId xmlns:a16="http://schemas.microsoft.com/office/drawing/2014/main" id="{B6E397E0-7F31-4EF8-A87D-4E262204F078}"/>
              </a:ext>
            </a:extLst>
          </p:cNvPr>
          <p:cNvPicPr>
            <a:picLocks noChangeAspect="1"/>
          </p:cNvPicPr>
          <p:nvPr/>
        </p:nvPicPr>
        <p:blipFill rotWithShape="1">
          <a:blip r:embed="rId5">
            <a:extLst>
              <a:ext uri="{28A0092B-C50C-407E-A947-70E740481C1C}">
                <a14:useLocalDpi xmlns:a14="http://schemas.microsoft.com/office/drawing/2010/main" val="0"/>
              </a:ext>
            </a:extLst>
          </a:blip>
          <a:srcRect l="21459" t="46111" r="70208" b="40184"/>
          <a:stretch/>
        </p:blipFill>
        <p:spPr>
          <a:xfrm>
            <a:off x="9861631" y="4603962"/>
            <a:ext cx="894879" cy="939801"/>
          </a:xfrm>
          <a:prstGeom prst="rect">
            <a:avLst/>
          </a:prstGeom>
        </p:spPr>
      </p:pic>
      <p:pic>
        <p:nvPicPr>
          <p:cNvPr id="29" name="图片 36">
            <a:extLst>
              <a:ext uri="{FF2B5EF4-FFF2-40B4-BE49-F238E27FC236}">
                <a16:creationId xmlns:a16="http://schemas.microsoft.com/office/drawing/2014/main" id="{B6E397E0-7F31-4EF8-A87D-4E262204F078}"/>
              </a:ext>
            </a:extLst>
          </p:cNvPr>
          <p:cNvPicPr>
            <a:picLocks noChangeAspect="1"/>
          </p:cNvPicPr>
          <p:nvPr/>
        </p:nvPicPr>
        <p:blipFill rotWithShape="1">
          <a:blip r:embed="rId5">
            <a:extLst>
              <a:ext uri="{28A0092B-C50C-407E-A947-70E740481C1C}">
                <a14:useLocalDpi xmlns:a14="http://schemas.microsoft.com/office/drawing/2010/main" val="0"/>
              </a:ext>
            </a:extLst>
          </a:blip>
          <a:srcRect l="21459" t="46111" r="70208" b="40184"/>
          <a:stretch/>
        </p:blipFill>
        <p:spPr>
          <a:xfrm>
            <a:off x="1870800" y="1608018"/>
            <a:ext cx="1016000" cy="939801"/>
          </a:xfrm>
          <a:prstGeom prst="rect">
            <a:avLst/>
          </a:prstGeom>
        </p:spPr>
      </p:pic>
    </p:spTree>
    <p:extLst>
      <p:ext uri="{BB962C8B-B14F-4D97-AF65-F5344CB8AC3E}">
        <p14:creationId xmlns:p14="http://schemas.microsoft.com/office/powerpoint/2010/main" val="16009189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81202" y="5008439"/>
            <a:ext cx="9864436" cy="1846466"/>
          </a:xfrm>
          <a:prstGeom prst="rect">
            <a:avLst/>
          </a:prstGeom>
          <a:solidFill>
            <a:srgbClr val="FF33CC"/>
          </a:solidFill>
          <a:ln/>
        </p:spPr>
        <p:style>
          <a:lnRef idx="1">
            <a:schemeClr val="accent4"/>
          </a:lnRef>
          <a:fillRef idx="3">
            <a:schemeClr val="accent4"/>
          </a:fillRef>
          <a:effectRef idx="2">
            <a:schemeClr val="accent4"/>
          </a:effectRef>
          <a:fontRef idx="minor">
            <a:schemeClr val="lt1"/>
          </a:fontRef>
        </p:style>
        <p:txBody>
          <a:bodyPr wrap="square" lIns="121917" tIns="60959" rIns="121917" bIns="60959" rtlCol="0">
            <a:spAutoFit/>
          </a:bodyPr>
          <a:lstStyle/>
          <a:p>
            <a:pPr algn="just"/>
            <a:r>
              <a:rPr lang="en-US" sz="3733" b="1" dirty="0">
                <a:solidFill>
                  <a:srgbClr val="FFFF00"/>
                </a:solidFill>
                <a:latin typeface="Times New Roman" pitchFamily="18" charset="0"/>
                <a:cs typeface="Times New Roman" pitchFamily="18" charset="0"/>
              </a:rPr>
              <a:t>Chú </a:t>
            </a:r>
            <a:r>
              <a:rPr lang="en-US" sz="3733" b="1" dirty="0" err="1">
                <a:solidFill>
                  <a:srgbClr val="FFFF00"/>
                </a:solidFill>
                <a:latin typeface="Times New Roman" pitchFamily="18" charset="0"/>
                <a:cs typeface="Times New Roman" pitchFamily="18" charset="0"/>
              </a:rPr>
              <a:t>Sóc</a:t>
            </a:r>
            <a:r>
              <a:rPr lang="en-US" sz="3733" b="1" dirty="0">
                <a:solidFill>
                  <a:srgbClr val="FFFF00"/>
                </a:solidFill>
                <a:latin typeface="Times New Roman" pitchFamily="18" charset="0"/>
                <a:cs typeface="Times New Roman" pitchFamily="18" charset="0"/>
              </a:rPr>
              <a:t> </a:t>
            </a:r>
            <a:r>
              <a:rPr lang="en-US" sz="3733" b="1" dirty="0" err="1">
                <a:solidFill>
                  <a:srgbClr val="FFFF00"/>
                </a:solidFill>
                <a:latin typeface="Times New Roman" pitchFamily="18" charset="0"/>
                <a:cs typeface="Times New Roman" pitchFamily="18" charset="0"/>
              </a:rPr>
              <a:t>nâu</a:t>
            </a:r>
            <a:r>
              <a:rPr lang="en-US" sz="3733" b="1" dirty="0">
                <a:solidFill>
                  <a:srgbClr val="FFFF00"/>
                </a:solidFill>
                <a:latin typeface="Times New Roman" pitchFamily="18" charset="0"/>
                <a:cs typeface="Times New Roman" pitchFamily="18" charset="0"/>
              </a:rPr>
              <a:t> </a:t>
            </a:r>
            <a:r>
              <a:rPr lang="en-US" sz="3733" b="1" dirty="0" err="1">
                <a:solidFill>
                  <a:srgbClr val="FFFF00"/>
                </a:solidFill>
                <a:latin typeface="Times New Roman" pitchFamily="18" charset="0"/>
                <a:cs typeface="Times New Roman" pitchFamily="18" charset="0"/>
              </a:rPr>
              <a:t>đang</a:t>
            </a:r>
            <a:r>
              <a:rPr lang="en-US" sz="3733" b="1" dirty="0">
                <a:solidFill>
                  <a:srgbClr val="FFFF00"/>
                </a:solidFill>
                <a:latin typeface="Times New Roman" pitchFamily="18" charset="0"/>
                <a:cs typeface="Times New Roman" pitchFamily="18" charset="0"/>
              </a:rPr>
              <a:t> </a:t>
            </a:r>
            <a:r>
              <a:rPr lang="en-US" sz="3733" b="1" dirty="0" err="1">
                <a:solidFill>
                  <a:srgbClr val="FFFF00"/>
                </a:solidFill>
                <a:latin typeface="Times New Roman" pitchFamily="18" charset="0"/>
                <a:cs typeface="Times New Roman" pitchFamily="18" charset="0"/>
              </a:rPr>
              <a:t>cô</a:t>
            </a:r>
            <a:r>
              <a:rPr lang="en-US" sz="3733" b="1" dirty="0">
                <a:solidFill>
                  <a:srgbClr val="FFFF00"/>
                </a:solidFill>
                <a:latin typeface="Times New Roman" pitchFamily="18" charset="0"/>
                <a:cs typeface="Times New Roman" pitchFamily="18" charset="0"/>
              </a:rPr>
              <a:t>́ </a:t>
            </a:r>
            <a:r>
              <a:rPr lang="en-US" sz="3733" b="1" dirty="0" err="1">
                <a:solidFill>
                  <a:srgbClr val="FFFF00"/>
                </a:solidFill>
                <a:latin typeface="Times New Roman" pitchFamily="18" charset="0"/>
                <a:cs typeface="Times New Roman" pitchFamily="18" charset="0"/>
              </a:rPr>
              <a:t>gắng</a:t>
            </a:r>
            <a:r>
              <a:rPr lang="en-US" sz="3733" b="1" dirty="0">
                <a:solidFill>
                  <a:srgbClr val="FFFF00"/>
                </a:solidFill>
                <a:latin typeface="Times New Roman" pitchFamily="18" charset="0"/>
                <a:cs typeface="Times New Roman" pitchFamily="18" charset="0"/>
              </a:rPr>
              <a:t> </a:t>
            </a:r>
            <a:r>
              <a:rPr lang="en-US" sz="3733" b="1" dirty="0" err="1">
                <a:solidFill>
                  <a:srgbClr val="FFFF00"/>
                </a:solidFill>
                <a:latin typeface="Times New Roman" pitchFamily="18" charset="0"/>
                <a:cs typeface="Times New Roman" pitchFamily="18" charset="0"/>
              </a:rPr>
              <a:t>nhặt</a:t>
            </a:r>
            <a:r>
              <a:rPr lang="en-US" sz="3733" b="1" dirty="0">
                <a:solidFill>
                  <a:srgbClr val="FFFF00"/>
                </a:solidFill>
                <a:latin typeface="Times New Roman" pitchFamily="18" charset="0"/>
                <a:cs typeface="Times New Roman" pitchFamily="18" charset="0"/>
              </a:rPr>
              <a:t> </a:t>
            </a:r>
            <a:r>
              <a:rPr lang="en-US" sz="3733" b="1" dirty="0" err="1">
                <a:solidFill>
                  <a:srgbClr val="FFFF00"/>
                </a:solidFill>
                <a:latin typeface="Times New Roman" pitchFamily="18" charset="0"/>
                <a:cs typeface="Times New Roman" pitchFamily="18" charset="0"/>
              </a:rPr>
              <a:t>những</a:t>
            </a:r>
            <a:r>
              <a:rPr lang="en-US" sz="3733" b="1" dirty="0">
                <a:solidFill>
                  <a:srgbClr val="FFFF00"/>
                </a:solidFill>
                <a:latin typeface="Times New Roman" pitchFamily="18" charset="0"/>
                <a:cs typeface="Times New Roman" pitchFamily="18" charset="0"/>
              </a:rPr>
              <a:t> </a:t>
            </a:r>
            <a:r>
              <a:rPr lang="en-US" sz="3733" b="1" dirty="0" err="1">
                <a:solidFill>
                  <a:srgbClr val="FFFF00"/>
                </a:solidFill>
                <a:latin typeface="Times New Roman" pitchFamily="18" charset="0"/>
                <a:cs typeface="Times New Roman" pitchFamily="18" charset="0"/>
              </a:rPr>
              <a:t>hạt</a:t>
            </a:r>
            <a:r>
              <a:rPr lang="en-US" sz="3733" b="1" dirty="0">
                <a:solidFill>
                  <a:srgbClr val="FFFF00"/>
                </a:solidFill>
                <a:latin typeface="Times New Roman" pitchFamily="18" charset="0"/>
                <a:cs typeface="Times New Roman" pitchFamily="18" charset="0"/>
              </a:rPr>
              <a:t> dẻ </a:t>
            </a:r>
            <a:r>
              <a:rPr lang="en-US" sz="3733" b="1" dirty="0" err="1">
                <a:solidFill>
                  <a:srgbClr val="FFFF00"/>
                </a:solidFill>
                <a:latin typeface="Times New Roman" pitchFamily="18" charset="0"/>
                <a:cs typeface="Times New Roman" pitchFamily="18" charset="0"/>
              </a:rPr>
              <a:t>đê</a:t>
            </a:r>
            <a:r>
              <a:rPr lang="en-US" sz="3733" b="1" dirty="0">
                <a:solidFill>
                  <a:srgbClr val="FFFF00"/>
                </a:solidFill>
                <a:latin typeface="Times New Roman" pitchFamily="18" charset="0"/>
                <a:cs typeface="Times New Roman" pitchFamily="18" charset="0"/>
              </a:rPr>
              <a:t>̉ </a:t>
            </a:r>
            <a:r>
              <a:rPr lang="en-US" sz="3733" b="1" dirty="0" err="1">
                <a:solidFill>
                  <a:srgbClr val="FFFF00"/>
                </a:solidFill>
                <a:latin typeface="Times New Roman" pitchFamily="18" charset="0"/>
                <a:cs typeface="Times New Roman" pitchFamily="18" charset="0"/>
              </a:rPr>
              <a:t>mang</a:t>
            </a:r>
            <a:r>
              <a:rPr lang="en-US" sz="3733" b="1" dirty="0">
                <a:solidFill>
                  <a:srgbClr val="FFFF00"/>
                </a:solidFill>
                <a:latin typeface="Times New Roman" pitchFamily="18" charset="0"/>
                <a:cs typeface="Times New Roman" pitchFamily="18" charset="0"/>
              </a:rPr>
              <a:t> </a:t>
            </a:r>
            <a:r>
              <a:rPr lang="en-US" sz="3733" b="1" dirty="0" err="1">
                <a:solidFill>
                  <a:srgbClr val="FFFF00"/>
                </a:solidFill>
                <a:latin typeface="Times New Roman" pitchFamily="18" charset="0"/>
                <a:cs typeface="Times New Roman" pitchFamily="18" charset="0"/>
              </a:rPr>
              <a:t>vê</a:t>
            </a:r>
            <a:r>
              <a:rPr lang="en-US" sz="3733" b="1" dirty="0">
                <a:solidFill>
                  <a:srgbClr val="FFFF00"/>
                </a:solidFill>
                <a:latin typeface="Times New Roman" pitchFamily="18" charset="0"/>
                <a:cs typeface="Times New Roman" pitchFamily="18" charset="0"/>
              </a:rPr>
              <a:t>̀ </a:t>
            </a:r>
            <a:r>
              <a:rPr lang="en-US" sz="3733" b="1" dirty="0" err="1">
                <a:solidFill>
                  <a:srgbClr val="FFFF00"/>
                </a:solidFill>
                <a:latin typeface="Times New Roman" pitchFamily="18" charset="0"/>
                <a:cs typeface="Times New Roman" pitchFamily="18" charset="0"/>
              </a:rPr>
              <a:t>tô</a:t>
            </a:r>
            <a:r>
              <a:rPr lang="en-US" sz="3733" b="1" dirty="0">
                <a:solidFill>
                  <a:srgbClr val="FFFF00"/>
                </a:solidFill>
                <a:latin typeface="Times New Roman" pitchFamily="18" charset="0"/>
                <a:cs typeface="Times New Roman" pitchFamily="18" charset="0"/>
              </a:rPr>
              <a:t>̉. </a:t>
            </a:r>
            <a:r>
              <a:rPr lang="en-US" sz="3733" b="1" dirty="0" err="1">
                <a:solidFill>
                  <a:srgbClr val="FFFF00"/>
                </a:solidFill>
                <a:latin typeface="Times New Roman" pitchFamily="18" charset="0"/>
                <a:cs typeface="Times New Roman" pitchFamily="18" charset="0"/>
              </a:rPr>
              <a:t>Các</a:t>
            </a:r>
            <a:r>
              <a:rPr lang="en-US" sz="3733" b="1" dirty="0">
                <a:solidFill>
                  <a:srgbClr val="FFFF00"/>
                </a:solidFill>
                <a:latin typeface="Times New Roman" pitchFamily="18" charset="0"/>
                <a:cs typeface="Times New Roman" pitchFamily="18" charset="0"/>
              </a:rPr>
              <a:t> </a:t>
            </a:r>
            <a:r>
              <a:rPr lang="en-US" sz="3733" b="1" dirty="0" err="1">
                <a:solidFill>
                  <a:srgbClr val="FFFF00"/>
                </a:solidFill>
                <a:latin typeface="Times New Roman" pitchFamily="18" charset="0"/>
                <a:cs typeface="Times New Roman" pitchFamily="18" charset="0"/>
              </a:rPr>
              <a:t>em</a:t>
            </a:r>
            <a:r>
              <a:rPr lang="en-US" sz="3733" b="1" dirty="0">
                <a:solidFill>
                  <a:srgbClr val="FFFF00"/>
                </a:solidFill>
                <a:latin typeface="Times New Roman" pitchFamily="18" charset="0"/>
                <a:cs typeface="Times New Roman" pitchFamily="18" charset="0"/>
              </a:rPr>
              <a:t> </a:t>
            </a:r>
            <a:r>
              <a:rPr lang="en-US" sz="3733" b="1" dirty="0" err="1">
                <a:solidFill>
                  <a:srgbClr val="FFFF00"/>
                </a:solidFill>
                <a:latin typeface="Times New Roman" pitchFamily="18" charset="0"/>
                <a:cs typeface="Times New Roman" pitchFamily="18" charset="0"/>
              </a:rPr>
              <a:t>hãy</a:t>
            </a:r>
            <a:r>
              <a:rPr lang="en-US" sz="3733" b="1" dirty="0">
                <a:solidFill>
                  <a:srgbClr val="FFFF00"/>
                </a:solidFill>
                <a:latin typeface="Times New Roman" pitchFamily="18" charset="0"/>
                <a:cs typeface="Times New Roman" pitchFamily="18" charset="0"/>
              </a:rPr>
              <a:t> </a:t>
            </a:r>
            <a:r>
              <a:rPr lang="en-US" sz="3733" b="1" dirty="0" err="1">
                <a:solidFill>
                  <a:srgbClr val="FFFF00"/>
                </a:solidFill>
                <a:latin typeface="Times New Roman" pitchFamily="18" charset="0"/>
                <a:cs typeface="Times New Roman" pitchFamily="18" charset="0"/>
              </a:rPr>
              <a:t>giúp</a:t>
            </a:r>
            <a:r>
              <a:rPr lang="en-US" sz="3733" b="1" dirty="0">
                <a:solidFill>
                  <a:srgbClr val="FFFF00"/>
                </a:solidFill>
                <a:latin typeface="Times New Roman" pitchFamily="18" charset="0"/>
                <a:cs typeface="Times New Roman" pitchFamily="18" charset="0"/>
              </a:rPr>
              <a:t> </a:t>
            </a:r>
            <a:r>
              <a:rPr lang="en-US" sz="3733" b="1" dirty="0" err="1">
                <a:solidFill>
                  <a:srgbClr val="FFFF00"/>
                </a:solidFill>
                <a:latin typeface="Times New Roman" pitchFamily="18" charset="0"/>
                <a:cs typeface="Times New Roman" pitchFamily="18" charset="0"/>
              </a:rPr>
              <a:t>đơ</a:t>
            </a:r>
            <a:r>
              <a:rPr lang="en-US" sz="3733" b="1" dirty="0">
                <a:solidFill>
                  <a:srgbClr val="FFFF00"/>
                </a:solidFill>
                <a:latin typeface="Times New Roman" pitchFamily="18" charset="0"/>
                <a:cs typeface="Times New Roman" pitchFamily="18" charset="0"/>
              </a:rPr>
              <a:t>̃ </a:t>
            </a:r>
            <a:r>
              <a:rPr lang="en-US" sz="3733" b="1" dirty="0" err="1">
                <a:solidFill>
                  <a:srgbClr val="FFFF00"/>
                </a:solidFill>
                <a:latin typeface="Times New Roman" pitchFamily="18" charset="0"/>
                <a:cs typeface="Times New Roman" pitchFamily="18" charset="0"/>
              </a:rPr>
              <a:t>chu</a:t>
            </a:r>
            <a:r>
              <a:rPr lang="en-US" sz="3733" b="1" dirty="0">
                <a:solidFill>
                  <a:srgbClr val="FFFF00"/>
                </a:solidFill>
                <a:latin typeface="Times New Roman" pitchFamily="18" charset="0"/>
                <a:cs typeface="Times New Roman" pitchFamily="18" charset="0"/>
              </a:rPr>
              <a:t>́ </a:t>
            </a:r>
            <a:r>
              <a:rPr lang="en-US" sz="3733" b="1" dirty="0" err="1">
                <a:solidFill>
                  <a:srgbClr val="FFFF00"/>
                </a:solidFill>
                <a:latin typeface="Times New Roman" pitchFamily="18" charset="0"/>
                <a:cs typeface="Times New Roman" pitchFamily="18" charset="0"/>
              </a:rPr>
              <a:t>Sóc</a:t>
            </a:r>
            <a:r>
              <a:rPr lang="en-US" sz="3733" b="1" dirty="0">
                <a:solidFill>
                  <a:srgbClr val="FFFF00"/>
                </a:solidFill>
                <a:latin typeface="Times New Roman" pitchFamily="18" charset="0"/>
                <a:cs typeface="Times New Roman" pitchFamily="18" charset="0"/>
              </a:rPr>
              <a:t> </a:t>
            </a:r>
            <a:r>
              <a:rPr lang="en-US" sz="3733" b="1" dirty="0" err="1">
                <a:solidFill>
                  <a:srgbClr val="FFFF00"/>
                </a:solidFill>
                <a:latin typeface="Times New Roman" pitchFamily="18" charset="0"/>
                <a:cs typeface="Times New Roman" pitchFamily="18" charset="0"/>
              </a:rPr>
              <a:t>bằng</a:t>
            </a:r>
            <a:r>
              <a:rPr lang="en-US" sz="3733" b="1" dirty="0">
                <a:solidFill>
                  <a:srgbClr val="FFFF00"/>
                </a:solidFill>
                <a:latin typeface="Times New Roman" pitchFamily="18" charset="0"/>
                <a:cs typeface="Times New Roman" pitchFamily="18" charset="0"/>
              </a:rPr>
              <a:t> </a:t>
            </a:r>
            <a:r>
              <a:rPr lang="en-US" sz="3733" b="1" dirty="0" err="1">
                <a:solidFill>
                  <a:srgbClr val="FFFF00"/>
                </a:solidFill>
                <a:latin typeface="Times New Roman" pitchFamily="18" charset="0"/>
                <a:cs typeface="Times New Roman" pitchFamily="18" charset="0"/>
              </a:rPr>
              <a:t>cách</a:t>
            </a:r>
            <a:r>
              <a:rPr lang="en-US" sz="3733" b="1" dirty="0">
                <a:solidFill>
                  <a:srgbClr val="FFFF00"/>
                </a:solidFill>
                <a:latin typeface="Times New Roman" pitchFamily="18" charset="0"/>
                <a:cs typeface="Times New Roman" pitchFamily="18" charset="0"/>
              </a:rPr>
              <a:t> </a:t>
            </a:r>
            <a:r>
              <a:rPr lang="en-US" sz="3733" b="1" dirty="0" err="1">
                <a:solidFill>
                  <a:srgbClr val="FFFF00"/>
                </a:solidFill>
                <a:latin typeface="Times New Roman" pitchFamily="18" charset="0"/>
                <a:cs typeface="Times New Roman" pitchFamily="18" charset="0"/>
              </a:rPr>
              <a:t>tra</a:t>
            </a:r>
            <a:r>
              <a:rPr lang="en-US" sz="3733" b="1" dirty="0">
                <a:solidFill>
                  <a:srgbClr val="FFFF00"/>
                </a:solidFill>
                <a:latin typeface="Times New Roman" pitchFamily="18" charset="0"/>
                <a:cs typeface="Times New Roman" pitchFamily="18" charset="0"/>
              </a:rPr>
              <a:t>̉ </a:t>
            </a:r>
            <a:r>
              <a:rPr lang="en-US" sz="3733" b="1" dirty="0" err="1">
                <a:solidFill>
                  <a:srgbClr val="FFFF00"/>
                </a:solidFill>
                <a:latin typeface="Times New Roman" pitchFamily="18" charset="0"/>
                <a:cs typeface="Times New Roman" pitchFamily="18" charset="0"/>
              </a:rPr>
              <a:t>lời</a:t>
            </a:r>
            <a:r>
              <a:rPr lang="en-US" sz="3733" b="1" dirty="0">
                <a:solidFill>
                  <a:srgbClr val="FFFF00"/>
                </a:solidFill>
                <a:latin typeface="Times New Roman" pitchFamily="18" charset="0"/>
                <a:cs typeface="Times New Roman" pitchFamily="18" charset="0"/>
              </a:rPr>
              <a:t> </a:t>
            </a:r>
            <a:r>
              <a:rPr lang="en-US" sz="3733" b="1" dirty="0" err="1">
                <a:solidFill>
                  <a:srgbClr val="FFFF00"/>
                </a:solidFill>
                <a:latin typeface="Times New Roman" pitchFamily="18" charset="0"/>
                <a:cs typeface="Times New Roman" pitchFamily="18" charset="0"/>
              </a:rPr>
              <a:t>đúng</a:t>
            </a:r>
            <a:r>
              <a:rPr lang="en-US" sz="3733" b="1" dirty="0">
                <a:solidFill>
                  <a:srgbClr val="FFFF00"/>
                </a:solidFill>
                <a:latin typeface="Times New Roman" pitchFamily="18" charset="0"/>
                <a:cs typeface="Times New Roman" pitchFamily="18" charset="0"/>
              </a:rPr>
              <a:t> </a:t>
            </a:r>
            <a:r>
              <a:rPr lang="en-US" sz="3733" b="1" dirty="0" err="1">
                <a:solidFill>
                  <a:srgbClr val="FFFF00"/>
                </a:solidFill>
                <a:latin typeface="Times New Roman" pitchFamily="18" charset="0"/>
                <a:cs typeface="Times New Roman" pitchFamily="18" charset="0"/>
              </a:rPr>
              <a:t>các</a:t>
            </a:r>
            <a:r>
              <a:rPr lang="en-US" sz="3733" b="1" dirty="0">
                <a:solidFill>
                  <a:srgbClr val="FFFF00"/>
                </a:solidFill>
                <a:latin typeface="Times New Roman" pitchFamily="18" charset="0"/>
                <a:cs typeface="Times New Roman" pitchFamily="18" charset="0"/>
              </a:rPr>
              <a:t> </a:t>
            </a:r>
            <a:r>
              <a:rPr lang="en-US" sz="3733" b="1" dirty="0" err="1">
                <a:solidFill>
                  <a:srgbClr val="FFFF00"/>
                </a:solidFill>
                <a:latin typeface="Times New Roman" pitchFamily="18" charset="0"/>
                <a:cs typeface="Times New Roman" pitchFamily="18" charset="0"/>
              </a:rPr>
              <a:t>câu</a:t>
            </a:r>
            <a:r>
              <a:rPr lang="en-US" sz="3733" b="1" dirty="0">
                <a:solidFill>
                  <a:srgbClr val="FFFF00"/>
                </a:solidFill>
                <a:latin typeface="Times New Roman" pitchFamily="18" charset="0"/>
                <a:cs typeface="Times New Roman" pitchFamily="18" charset="0"/>
              </a:rPr>
              <a:t> </a:t>
            </a:r>
            <a:r>
              <a:rPr lang="en-US" sz="3733" b="1" dirty="0" err="1">
                <a:solidFill>
                  <a:srgbClr val="FFFF00"/>
                </a:solidFill>
                <a:latin typeface="Times New Roman" pitchFamily="18" charset="0"/>
                <a:cs typeface="Times New Roman" pitchFamily="18" charset="0"/>
              </a:rPr>
              <a:t>hỏi</a:t>
            </a:r>
            <a:r>
              <a:rPr lang="en-US" sz="3733" b="1" dirty="0">
                <a:solidFill>
                  <a:srgbClr val="FFFF00"/>
                </a:solidFill>
                <a:latin typeface="Times New Roman" pitchFamily="18" charset="0"/>
                <a:cs typeface="Times New Roman" pitchFamily="18" charset="0"/>
              </a:rPr>
              <a:t> </a:t>
            </a:r>
            <a:r>
              <a:rPr lang="en-US" sz="3733" b="1" dirty="0" err="1">
                <a:solidFill>
                  <a:srgbClr val="FFFF00"/>
                </a:solidFill>
                <a:latin typeface="Times New Roman" pitchFamily="18" charset="0"/>
                <a:cs typeface="Times New Roman" pitchFamily="18" charset="0"/>
              </a:rPr>
              <a:t>nhe</a:t>
            </a:r>
            <a:r>
              <a:rPr lang="en-US" sz="3733" b="1" dirty="0">
                <a:solidFill>
                  <a:srgbClr val="FFFF00"/>
                </a:solidFill>
                <a:latin typeface="Times New Roman" pitchFamily="18" charset="0"/>
                <a:cs typeface="Times New Roman" pitchFamily="18" charset="0"/>
              </a:rPr>
              <a:t>́.</a:t>
            </a:r>
          </a:p>
        </p:txBody>
      </p:sp>
      <p:pic>
        <p:nvPicPr>
          <p:cNvPr id="5" name="Picture 5" descr="C:\Users\ADMIN\Desktop\Tai nguyen thiet ke tro choi\Bảng gỗ\choi.png">
            <a:hlinkClick r:id="rId4" action="ppaction://hlinksldjump"/>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foregroundMark x1="25193" y1="73818" x2="14065" y2="92727"/>
                      </a14:backgroundRemoval>
                    </a14:imgEffect>
                  </a14:imgLayer>
                </a14:imgProps>
              </a:ext>
              <a:ext uri="{28A0092B-C50C-407E-A947-70E740481C1C}">
                <a14:useLocalDpi xmlns:a14="http://schemas.microsoft.com/office/drawing/2010/main" val="0"/>
              </a:ext>
            </a:extLst>
          </a:blip>
          <a:srcRect/>
          <a:stretch>
            <a:fillRect/>
          </a:stretch>
        </p:blipFill>
        <p:spPr bwMode="auto">
          <a:xfrm>
            <a:off x="8763000" y="38427"/>
            <a:ext cx="1747960" cy="668655"/>
          </a:xfrm>
          <a:prstGeom prst="rect">
            <a:avLst/>
          </a:prstGeom>
          <a:noFill/>
          <a:extLst>
            <a:ext uri="{909E8E84-426E-40DD-AFC4-6F175D3DCCD1}">
              <a14:hiddenFill xmlns:a14="http://schemas.microsoft.com/office/drawing/2010/main">
                <a:solidFill>
                  <a:srgbClr val="FFFFFF"/>
                </a:solidFill>
              </a14:hiddenFill>
            </a:ext>
          </a:extLst>
        </p:spPr>
      </p:pic>
      <p:pic>
        <p:nvPicPr>
          <p:cNvPr id="6" name="PartOfYourWorld-V.A-3565486.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676400" y="-42884"/>
            <a:ext cx="609600" cy="609600"/>
          </a:xfrm>
          <a:prstGeom prst="rect">
            <a:avLst/>
          </a:prstGeom>
        </p:spPr>
      </p:pic>
    </p:spTree>
    <p:extLst>
      <p:ext uri="{BB962C8B-B14F-4D97-AF65-F5344CB8AC3E}">
        <p14:creationId xmlns:p14="http://schemas.microsoft.com/office/powerpoint/2010/main" val="350960908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84758"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6"/>
                </p:tgtEl>
              </p:cMediaNode>
            </p:audio>
          </p:childTnLst>
        </p:cTn>
      </p:par>
    </p:tnLst>
    <p:bldLst>
      <p:bldP spid="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3200400" y="152400"/>
            <a:ext cx="6019800" cy="2057400"/>
          </a:xfrm>
          <a:prstGeom prst="roundRect">
            <a:avLst/>
          </a:prstGeom>
        </p:spPr>
        <p:style>
          <a:lnRef idx="1">
            <a:schemeClr val="accent2"/>
          </a:lnRef>
          <a:fillRef idx="2">
            <a:schemeClr val="accent2"/>
          </a:fillRef>
          <a:effectRef idx="1">
            <a:schemeClr val="accent2"/>
          </a:effectRef>
          <a:fontRef idx="minor">
            <a:schemeClr val="dk1"/>
          </a:fontRef>
        </p:style>
        <p:txBody>
          <a:bodyPr lIns="121917" tIns="60959" rIns="121917" bIns="60959" rtlCol="0" anchor="ctr"/>
          <a:lstStyle/>
          <a:p>
            <a:pPr algn="ctr"/>
            <a:endParaRPr lang="en-US" sz="2400">
              <a:solidFill>
                <a:prstClr val="white"/>
              </a:solidFill>
              <a:latin typeface="Calibri"/>
            </a:endParaRPr>
          </a:p>
        </p:txBody>
      </p:sp>
      <p:sp>
        <p:nvSpPr>
          <p:cNvPr id="3" name="TextBox 2"/>
          <p:cNvSpPr txBox="1"/>
          <p:nvPr/>
        </p:nvSpPr>
        <p:spPr>
          <a:xfrm>
            <a:off x="3609109" y="627103"/>
            <a:ext cx="5458691" cy="1272013"/>
          </a:xfrm>
          <a:prstGeom prst="rect">
            <a:avLst/>
          </a:prstGeom>
        </p:spPr>
        <p:style>
          <a:lnRef idx="1">
            <a:schemeClr val="accent3"/>
          </a:lnRef>
          <a:fillRef idx="2">
            <a:schemeClr val="accent3"/>
          </a:fillRef>
          <a:effectRef idx="1">
            <a:schemeClr val="accent3"/>
          </a:effectRef>
          <a:fontRef idx="minor">
            <a:schemeClr val="dk1"/>
          </a:fontRef>
        </p:style>
        <p:txBody>
          <a:bodyPr wrap="square" lIns="121917" tIns="60959" rIns="121917" bIns="60959" rtlCol="0">
            <a:spAutoFit/>
          </a:bodyPr>
          <a:lstStyle/>
          <a:p>
            <a:r>
              <a:rPr lang="en-US" sz="3733" b="1" dirty="0" err="1">
                <a:solidFill>
                  <a:prstClr val="black"/>
                </a:solidFill>
                <a:latin typeface="Times New Roman" pitchFamily="18" charset="0"/>
                <a:cs typeface="Times New Roman" pitchFamily="18" charset="0"/>
              </a:rPr>
              <a:t>Kết</a:t>
            </a:r>
            <a:r>
              <a:rPr lang="en-US" sz="3733" b="1" dirty="0">
                <a:solidFill>
                  <a:prstClr val="black"/>
                </a:solidFill>
                <a:latin typeface="Times New Roman" pitchFamily="18" charset="0"/>
                <a:cs typeface="Times New Roman" pitchFamily="18" charset="0"/>
              </a:rPr>
              <a:t> </a:t>
            </a:r>
            <a:r>
              <a:rPr lang="en-US" sz="3733" b="1" dirty="0" err="1">
                <a:solidFill>
                  <a:prstClr val="black"/>
                </a:solidFill>
                <a:latin typeface="Times New Roman" pitchFamily="18" charset="0"/>
                <a:cs typeface="Times New Roman" pitchFamily="18" charset="0"/>
              </a:rPr>
              <a:t>quả</a:t>
            </a:r>
            <a:r>
              <a:rPr lang="en-US" sz="3733" b="1" dirty="0">
                <a:solidFill>
                  <a:prstClr val="black"/>
                </a:solidFill>
                <a:latin typeface="Times New Roman" pitchFamily="18" charset="0"/>
                <a:cs typeface="Times New Roman" pitchFamily="18" charset="0"/>
              </a:rPr>
              <a:t> </a:t>
            </a:r>
            <a:r>
              <a:rPr lang="en-US" sz="3733" b="1" dirty="0" err="1">
                <a:solidFill>
                  <a:prstClr val="black"/>
                </a:solidFill>
                <a:latin typeface="Times New Roman" pitchFamily="18" charset="0"/>
                <a:cs typeface="Times New Roman" pitchFamily="18" charset="0"/>
              </a:rPr>
              <a:t>của</a:t>
            </a:r>
            <a:r>
              <a:rPr lang="en-US" sz="3733" b="1" dirty="0">
                <a:solidFill>
                  <a:prstClr val="black"/>
                </a:solidFill>
                <a:latin typeface="Times New Roman" pitchFamily="18" charset="0"/>
                <a:cs typeface="Times New Roman" pitchFamily="18" charset="0"/>
              </a:rPr>
              <a:t> </a:t>
            </a:r>
            <a:r>
              <a:rPr lang="en-US" sz="3733" b="1" dirty="0" err="1">
                <a:solidFill>
                  <a:prstClr val="black"/>
                </a:solidFill>
                <a:latin typeface="Times New Roman" pitchFamily="18" charset="0"/>
                <a:cs typeface="Times New Roman" pitchFamily="18" charset="0"/>
              </a:rPr>
              <a:t>phép</a:t>
            </a:r>
            <a:r>
              <a:rPr lang="en-US" sz="3733" b="1" dirty="0">
                <a:solidFill>
                  <a:prstClr val="black"/>
                </a:solidFill>
                <a:latin typeface="Times New Roman" pitchFamily="18" charset="0"/>
                <a:cs typeface="Times New Roman" pitchFamily="18" charset="0"/>
              </a:rPr>
              <a:t> </a:t>
            </a:r>
            <a:r>
              <a:rPr lang="en-US" sz="3733" b="1" dirty="0" err="1">
                <a:solidFill>
                  <a:prstClr val="black"/>
                </a:solidFill>
                <a:latin typeface="Times New Roman" pitchFamily="18" charset="0"/>
                <a:cs typeface="Times New Roman" pitchFamily="18" charset="0"/>
              </a:rPr>
              <a:t>tính</a:t>
            </a:r>
            <a:r>
              <a:rPr lang="en-US" sz="3733" b="1" dirty="0">
                <a:solidFill>
                  <a:prstClr val="black"/>
                </a:solidFill>
                <a:latin typeface="Times New Roman" pitchFamily="18" charset="0"/>
                <a:cs typeface="Times New Roman" pitchFamily="18" charset="0"/>
              </a:rPr>
              <a:t>.</a:t>
            </a:r>
          </a:p>
          <a:p>
            <a:r>
              <a:rPr lang="en-US" sz="3733" b="1" dirty="0">
                <a:solidFill>
                  <a:prstClr val="black"/>
                </a:solidFill>
                <a:latin typeface="Times New Roman" pitchFamily="18" charset="0"/>
                <a:cs typeface="Times New Roman" pitchFamily="18" charset="0"/>
              </a:rPr>
              <a:t>       30 : 5 =</a:t>
            </a:r>
          </a:p>
        </p:txBody>
      </p:sp>
      <p:sp>
        <p:nvSpPr>
          <p:cNvPr id="7" name="TextBox 6"/>
          <p:cNvSpPr txBox="1"/>
          <p:nvPr/>
        </p:nvSpPr>
        <p:spPr>
          <a:xfrm>
            <a:off x="2209800" y="3276602"/>
            <a:ext cx="1981200" cy="615551"/>
          </a:xfrm>
          <a:prstGeom prst="rect">
            <a:avLst/>
          </a:prstGeom>
        </p:spPr>
        <p:style>
          <a:lnRef idx="1">
            <a:schemeClr val="accent3"/>
          </a:lnRef>
          <a:fillRef idx="2">
            <a:schemeClr val="accent3"/>
          </a:fillRef>
          <a:effectRef idx="1">
            <a:schemeClr val="accent3"/>
          </a:effectRef>
          <a:fontRef idx="minor">
            <a:schemeClr val="dk1"/>
          </a:fontRef>
        </p:style>
        <p:txBody>
          <a:bodyPr wrap="square" lIns="121917" tIns="60959" rIns="121917" bIns="60959" rtlCol="0">
            <a:spAutoFit/>
          </a:bodyPr>
          <a:lstStyle/>
          <a:p>
            <a:r>
              <a:rPr lang="en-US" sz="3200" b="1" dirty="0">
                <a:solidFill>
                  <a:prstClr val="black"/>
                </a:solidFill>
                <a:latin typeface="Times New Roman" pitchFamily="18" charset="0"/>
                <a:cs typeface="Times New Roman" pitchFamily="18" charset="0"/>
              </a:rPr>
              <a:t>A: 6</a:t>
            </a:r>
          </a:p>
        </p:txBody>
      </p:sp>
      <p:sp>
        <p:nvSpPr>
          <p:cNvPr id="8" name="TextBox 7"/>
          <p:cNvSpPr txBox="1"/>
          <p:nvPr/>
        </p:nvSpPr>
        <p:spPr>
          <a:xfrm>
            <a:off x="2216727" y="4574886"/>
            <a:ext cx="1981200" cy="615551"/>
          </a:xfrm>
          <a:prstGeom prst="rect">
            <a:avLst/>
          </a:prstGeom>
        </p:spPr>
        <p:style>
          <a:lnRef idx="1">
            <a:schemeClr val="accent3"/>
          </a:lnRef>
          <a:fillRef idx="2">
            <a:schemeClr val="accent3"/>
          </a:fillRef>
          <a:effectRef idx="1">
            <a:schemeClr val="accent3"/>
          </a:effectRef>
          <a:fontRef idx="minor">
            <a:schemeClr val="dk1"/>
          </a:fontRef>
        </p:style>
        <p:txBody>
          <a:bodyPr wrap="square" lIns="121917" tIns="60959" rIns="121917" bIns="60959" rtlCol="0">
            <a:spAutoFit/>
          </a:bodyPr>
          <a:lstStyle/>
          <a:p>
            <a:r>
              <a:rPr lang="en-US" sz="3200" b="1" dirty="0">
                <a:solidFill>
                  <a:prstClr val="black"/>
                </a:solidFill>
                <a:latin typeface="Times New Roman" pitchFamily="18" charset="0"/>
                <a:cs typeface="Times New Roman" pitchFamily="18" charset="0"/>
              </a:rPr>
              <a:t>C: 4</a:t>
            </a:r>
          </a:p>
        </p:txBody>
      </p:sp>
      <p:sp>
        <p:nvSpPr>
          <p:cNvPr id="9" name="TextBox 8"/>
          <p:cNvSpPr txBox="1"/>
          <p:nvPr/>
        </p:nvSpPr>
        <p:spPr>
          <a:xfrm>
            <a:off x="7086600" y="4572002"/>
            <a:ext cx="1981200" cy="615551"/>
          </a:xfrm>
          <a:prstGeom prst="rect">
            <a:avLst/>
          </a:prstGeom>
        </p:spPr>
        <p:style>
          <a:lnRef idx="1">
            <a:schemeClr val="accent3"/>
          </a:lnRef>
          <a:fillRef idx="2">
            <a:schemeClr val="accent3"/>
          </a:fillRef>
          <a:effectRef idx="1">
            <a:schemeClr val="accent3"/>
          </a:effectRef>
          <a:fontRef idx="minor">
            <a:schemeClr val="dk1"/>
          </a:fontRef>
        </p:style>
        <p:txBody>
          <a:bodyPr wrap="square" lIns="121917" tIns="60959" rIns="121917" bIns="60959" rtlCol="0">
            <a:spAutoFit/>
          </a:bodyPr>
          <a:lstStyle/>
          <a:p>
            <a:r>
              <a:rPr lang="en-US" sz="3200" b="1" dirty="0">
                <a:solidFill>
                  <a:prstClr val="black"/>
                </a:solidFill>
                <a:latin typeface="Times New Roman" pitchFamily="18" charset="0"/>
                <a:cs typeface="Times New Roman" pitchFamily="18" charset="0"/>
              </a:rPr>
              <a:t>D: 3</a:t>
            </a:r>
          </a:p>
        </p:txBody>
      </p:sp>
      <p:sp>
        <p:nvSpPr>
          <p:cNvPr id="10" name="TextBox 9"/>
          <p:cNvSpPr txBox="1"/>
          <p:nvPr/>
        </p:nvSpPr>
        <p:spPr>
          <a:xfrm>
            <a:off x="7086600" y="3312681"/>
            <a:ext cx="1981200" cy="615551"/>
          </a:xfrm>
          <a:prstGeom prst="rect">
            <a:avLst/>
          </a:prstGeom>
        </p:spPr>
        <p:style>
          <a:lnRef idx="1">
            <a:schemeClr val="accent3"/>
          </a:lnRef>
          <a:fillRef idx="2">
            <a:schemeClr val="accent3"/>
          </a:fillRef>
          <a:effectRef idx="1">
            <a:schemeClr val="accent3"/>
          </a:effectRef>
          <a:fontRef idx="minor">
            <a:schemeClr val="dk1"/>
          </a:fontRef>
        </p:style>
        <p:txBody>
          <a:bodyPr wrap="square" lIns="121917" tIns="60959" rIns="121917" bIns="60959" rtlCol="0">
            <a:spAutoFit/>
          </a:bodyPr>
          <a:lstStyle/>
          <a:p>
            <a:r>
              <a:rPr lang="en-US" sz="3200" b="1" dirty="0">
                <a:solidFill>
                  <a:prstClr val="black"/>
                </a:solidFill>
                <a:latin typeface="Times New Roman" pitchFamily="18" charset="0"/>
                <a:cs typeface="Times New Roman" pitchFamily="18" charset="0"/>
              </a:rPr>
              <a:t>B: 5</a:t>
            </a:r>
          </a:p>
        </p:txBody>
      </p:sp>
      <p:pic>
        <p:nvPicPr>
          <p:cNvPr id="11" name="Picture 10">
            <a:hlinkClick r:id="" action="ppaction://hlinkshowjump?jump=nextslide"/>
          </p:cNvPr>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8430489" y="4864388"/>
            <a:ext cx="2202875" cy="1927869"/>
          </a:xfrm>
          <a:prstGeom prst="rect">
            <a:avLst/>
          </a:prstGeom>
        </p:spPr>
      </p:pic>
      <p:pic>
        <p:nvPicPr>
          <p:cNvPr id="12" name="Đ"/>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1496" b="100000" l="0" r="100000">
                        <a14:foregroundMark x1="87664" y1="27564" x2="41207" y2="1709"/>
                        <a14:foregroundMark x1="93963" y1="4060" x2="43045" y2="27564"/>
                        <a14:foregroundMark x1="43045" y1="6410" x2="43045" y2="25000"/>
                        <a14:foregroundMark x1="52493" y1="9188" x2="49606" y2="27137"/>
                        <a14:foregroundMark x1="62205" y1="8120" x2="69816" y2="33761"/>
                        <a14:foregroundMark x1="88189" y1="10897" x2="65092" y2="29915"/>
                        <a14:foregroundMark x1="78478" y1="4487" x2="56430" y2="11538"/>
                        <a14:foregroundMark x1="50394" y1="27991" x2="66404" y2="27991"/>
                      </a14:backgroundRemoval>
                    </a14:imgEffect>
                  </a14:imgLayer>
                </a14:imgProps>
              </a:ext>
              <a:ext uri="{28A0092B-C50C-407E-A947-70E740481C1C}">
                <a14:useLocalDpi xmlns:a14="http://schemas.microsoft.com/office/drawing/2010/main" val="0"/>
              </a:ext>
            </a:extLst>
          </a:blip>
          <a:srcRect/>
          <a:stretch/>
        </p:blipFill>
        <p:spPr>
          <a:xfrm>
            <a:off x="4017819" y="1370182"/>
            <a:ext cx="4468091" cy="5487820"/>
          </a:xfrm>
          <a:prstGeom prst="rect">
            <a:avLst/>
          </a:prstGeom>
        </p:spPr>
      </p:pic>
      <p:pic>
        <p:nvPicPr>
          <p:cNvPr id="13" name="B"/>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0" b="100000" l="0" r="100000">
                        <a14:foregroundMark x1="60821" y1="40892" x2="47388" y2="37175"/>
                        <a14:foregroundMark x1="3358" y1="5948" x2="51119" y2="24907"/>
                      </a14:backgroundRemoval>
                    </a14:imgEffect>
                  </a14:imgLayer>
                </a14:imgProps>
              </a:ext>
              <a:ext uri="{28A0092B-C50C-407E-A947-70E740481C1C}">
                <a14:useLocalDpi xmlns:a14="http://schemas.microsoft.com/office/drawing/2010/main" val="0"/>
              </a:ext>
            </a:extLst>
          </a:blip>
          <a:srcRect/>
          <a:stretch/>
        </p:blipFill>
        <p:spPr>
          <a:xfrm>
            <a:off x="3456712" y="2130999"/>
            <a:ext cx="4800601" cy="4826695"/>
          </a:xfrm>
          <a:prstGeom prst="rect">
            <a:avLst/>
          </a:prstGeom>
        </p:spPr>
      </p:pic>
      <p:pic>
        <p:nvPicPr>
          <p:cNvPr id="16" name="C"/>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0" b="100000" l="0" r="100000">
                        <a14:foregroundMark x1="60821" y1="40892" x2="47388" y2="37175"/>
                        <a14:foregroundMark x1="3358" y1="5948" x2="51119" y2="24907"/>
                      </a14:backgroundRemoval>
                    </a14:imgEffect>
                  </a14:imgLayer>
                </a14:imgProps>
              </a:ext>
              <a:ext uri="{28A0092B-C50C-407E-A947-70E740481C1C}">
                <a14:useLocalDpi xmlns:a14="http://schemas.microsoft.com/office/drawing/2010/main" val="0"/>
              </a:ext>
            </a:extLst>
          </a:blip>
          <a:srcRect/>
          <a:stretch/>
        </p:blipFill>
        <p:spPr>
          <a:xfrm>
            <a:off x="3609112" y="2283399"/>
            <a:ext cx="4800601" cy="4826695"/>
          </a:xfrm>
          <a:prstGeom prst="rect">
            <a:avLst/>
          </a:prstGeom>
        </p:spPr>
      </p:pic>
      <p:pic>
        <p:nvPicPr>
          <p:cNvPr id="17" name="D"/>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0" b="100000" l="0" r="100000">
                        <a14:foregroundMark x1="60821" y1="40892" x2="47388" y2="37175"/>
                        <a14:foregroundMark x1="3358" y1="5948" x2="51119" y2="24907"/>
                      </a14:backgroundRemoval>
                    </a14:imgEffect>
                  </a14:imgLayer>
                </a14:imgProps>
              </a:ext>
              <a:ext uri="{28A0092B-C50C-407E-A947-70E740481C1C}">
                <a14:useLocalDpi xmlns:a14="http://schemas.microsoft.com/office/drawing/2010/main" val="0"/>
              </a:ext>
            </a:extLst>
          </a:blip>
          <a:srcRect/>
          <a:stretch/>
        </p:blipFill>
        <p:spPr>
          <a:xfrm>
            <a:off x="3404758" y="2089610"/>
            <a:ext cx="4800601" cy="4826695"/>
          </a:xfrm>
          <a:prstGeom prst="rect">
            <a:avLst/>
          </a:prstGeom>
        </p:spPr>
      </p:pic>
      <p:pic>
        <p:nvPicPr>
          <p:cNvPr id="18" name="Am-thanh-tra-loi-du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420600" y="216767"/>
            <a:ext cx="609600" cy="609600"/>
          </a:xfrm>
          <a:prstGeom prst="rect">
            <a:avLst/>
          </a:prstGeom>
        </p:spPr>
      </p:pic>
      <p:pic>
        <p:nvPicPr>
          <p:cNvPr id="19"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2460515" y="1168687"/>
            <a:ext cx="609600" cy="609600"/>
          </a:xfrm>
          <a:prstGeom prst="rect">
            <a:avLst/>
          </a:prstGeom>
        </p:spPr>
      </p:pic>
      <p:pic>
        <p:nvPicPr>
          <p:cNvPr id="21"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2456885" y="2283397"/>
            <a:ext cx="609600" cy="609600"/>
          </a:xfrm>
          <a:prstGeom prst="rect">
            <a:avLst/>
          </a:prstGeom>
        </p:spPr>
      </p:pic>
      <p:pic>
        <p:nvPicPr>
          <p:cNvPr id="22"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2420600" y="3504491"/>
            <a:ext cx="609600" cy="609600"/>
          </a:xfrm>
          <a:prstGeom prst="rect">
            <a:avLst/>
          </a:prstGeom>
        </p:spPr>
      </p:pic>
    </p:spTree>
    <p:extLst>
      <p:ext uri="{BB962C8B-B14F-4D97-AF65-F5344CB8AC3E}">
        <p14:creationId xmlns:p14="http://schemas.microsoft.com/office/powerpoint/2010/main" val="237965480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1000"/>
                                        <p:tgtEl>
                                          <p:spTgt spid="3"/>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ircle(in)">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arn(inVertical)">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barn(inVertical)">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7"/>
                    </p:tgtEl>
                  </p:cond>
                </p:stCondLst>
                <p:endSync evt="end" delay="0">
                  <p:rtn val="all"/>
                </p:endSync>
                <p:childTnLst>
                  <p:par>
                    <p:cTn id="32" fill="hold">
                      <p:stCondLst>
                        <p:cond delay="0"/>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12"/>
                                        </p:tgtEl>
                                        <p:attrNameLst>
                                          <p:attrName>style.visibility</p:attrName>
                                        </p:attrNameLst>
                                      </p:cBhvr>
                                      <p:to>
                                        <p:strVal val="visible"/>
                                      </p:to>
                                    </p:set>
                                  </p:childTnLst>
                                </p:cTn>
                              </p:par>
                              <p:par>
                                <p:cTn id="36" presetID="1" presetClass="mediacall" presetSubtype="0" fill="hold" nodeType="withEffect">
                                  <p:stCondLst>
                                    <p:cond delay="0"/>
                                  </p:stCondLst>
                                  <p:childTnLst>
                                    <p:cmd type="call" cmd="playFrom(0.0)">
                                      <p:cBhvr>
                                        <p:cTn id="37" dur="8091" fill="hold"/>
                                        <p:tgtEl>
                                          <p:spTgt spid="18"/>
                                        </p:tgtEl>
                                      </p:cBhvr>
                                    </p:cmd>
                                  </p:childTnLst>
                                </p:cTn>
                              </p:par>
                            </p:childTnLst>
                          </p:cTn>
                        </p:par>
                      </p:childTnLst>
                    </p:cTn>
                  </p:par>
                </p:childTnLst>
              </p:cTn>
              <p:nextCondLst>
                <p:cond evt="onClick" delay="0">
                  <p:tgtEl>
                    <p:spTgt spid="7"/>
                  </p:tgtEl>
                </p:cond>
              </p:nextCondLst>
            </p:seq>
            <p:seq concurrent="1" nextAc="seek">
              <p:cTn id="38" restart="whenNotActive" fill="hold" evtFilter="cancelBubble" nodeType="interactiveSeq">
                <p:stCondLst>
                  <p:cond evt="onClick" delay="0">
                    <p:tgtEl>
                      <p:spTgt spid="12"/>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12"/>
                                        </p:tgtEl>
                                      </p:cBhvr>
                                    </p:animEffect>
                                    <p:set>
                                      <p:cBhvr>
                                        <p:cTn id="43"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44" restart="whenNotActive" fill="hold" evtFilter="cancelBubble" nodeType="interactiveSeq">
                <p:stCondLst>
                  <p:cond evt="onClick" delay="0">
                    <p:tgtEl>
                      <p:spTgt spid="10"/>
                    </p:tgtEl>
                  </p:cond>
                </p:stCondLst>
                <p:endSync evt="end" delay="0">
                  <p:rtn val="all"/>
                </p:endSync>
                <p:childTnLst>
                  <p:par>
                    <p:cTn id="45" fill="hold">
                      <p:stCondLst>
                        <p:cond delay="0"/>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fade">
                                      <p:cBhvr>
                                        <p:cTn id="49" dur="500"/>
                                        <p:tgtEl>
                                          <p:spTgt spid="13"/>
                                        </p:tgtEl>
                                      </p:cBhvr>
                                    </p:animEffect>
                                  </p:childTnLst>
                                </p:cTn>
                              </p:par>
                              <p:par>
                                <p:cTn id="50" presetID="1" presetClass="mediacall" presetSubtype="0" fill="hold" nodeType="withEffect">
                                  <p:stCondLst>
                                    <p:cond delay="0"/>
                                  </p:stCondLst>
                                  <p:childTnLst>
                                    <p:cmd type="call" cmd="playFrom(0.0)">
                                      <p:cBhvr>
                                        <p:cTn id="51" dur="8124" fill="hold"/>
                                        <p:tgtEl>
                                          <p:spTgt spid="19"/>
                                        </p:tgtEl>
                                      </p:cBhvr>
                                    </p:cmd>
                                  </p:childTnLst>
                                </p:cTn>
                              </p:par>
                            </p:childTnLst>
                          </p:cTn>
                        </p:par>
                      </p:childTnLst>
                    </p:cTn>
                  </p:par>
                </p:childTnLst>
              </p:cTn>
              <p:nextCondLst>
                <p:cond evt="onClick" delay="0">
                  <p:tgtEl>
                    <p:spTgt spid="10"/>
                  </p:tgtEl>
                </p:cond>
              </p:nextCondLst>
            </p:seq>
            <p:seq concurrent="1" nextAc="seek">
              <p:cTn id="52" restart="whenNotActive" fill="hold" evtFilter="cancelBubble" nodeType="interactiveSeq">
                <p:stCondLst>
                  <p:cond evt="onClick" delay="0">
                    <p:tgtEl>
                      <p:spTgt spid="13"/>
                    </p:tgtEl>
                  </p:cond>
                </p:stCondLst>
                <p:endSync evt="end" delay="0">
                  <p:rtn val="all"/>
                </p:endSync>
                <p:childTnLst>
                  <p:par>
                    <p:cTn id="53" fill="hold">
                      <p:stCondLst>
                        <p:cond delay="0"/>
                      </p:stCondLst>
                      <p:childTnLst>
                        <p:par>
                          <p:cTn id="54" fill="hold">
                            <p:stCondLst>
                              <p:cond delay="0"/>
                            </p:stCondLst>
                            <p:childTnLst>
                              <p:par>
                                <p:cTn id="55" presetID="10" presetClass="exit" presetSubtype="0" fill="hold" nodeType="clickEffect">
                                  <p:stCondLst>
                                    <p:cond delay="0"/>
                                  </p:stCondLst>
                                  <p:childTnLst>
                                    <p:animEffect transition="out" filter="fade">
                                      <p:cBhvr>
                                        <p:cTn id="56" dur="500"/>
                                        <p:tgtEl>
                                          <p:spTgt spid="13"/>
                                        </p:tgtEl>
                                      </p:cBhvr>
                                    </p:animEffect>
                                    <p:set>
                                      <p:cBhvr>
                                        <p:cTn id="5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58" restart="whenNotActive" fill="hold" evtFilter="cancelBubble" nodeType="interactiveSeq">
                <p:stCondLst>
                  <p:cond evt="onClick" delay="0">
                    <p:tgtEl>
                      <p:spTgt spid="8"/>
                    </p:tgtEl>
                  </p:cond>
                </p:stCondLst>
                <p:endSync evt="end" delay="0">
                  <p:rtn val="all"/>
                </p:endSync>
                <p:childTnLst>
                  <p:par>
                    <p:cTn id="59" fill="hold">
                      <p:stCondLst>
                        <p:cond delay="0"/>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16"/>
                                        </p:tgtEl>
                                        <p:attrNameLst>
                                          <p:attrName>style.visibility</p:attrName>
                                        </p:attrNameLst>
                                      </p:cBhvr>
                                      <p:to>
                                        <p:strVal val="visible"/>
                                      </p:to>
                                    </p:set>
                                    <p:animEffect transition="in" filter="fade">
                                      <p:cBhvr>
                                        <p:cTn id="63" dur="500"/>
                                        <p:tgtEl>
                                          <p:spTgt spid="16"/>
                                        </p:tgtEl>
                                      </p:cBhvr>
                                    </p:animEffect>
                                  </p:childTnLst>
                                </p:cTn>
                              </p:par>
                              <p:par>
                                <p:cTn id="64" presetID="1" presetClass="mediacall" presetSubtype="0" fill="hold" nodeType="withEffect">
                                  <p:stCondLst>
                                    <p:cond delay="0"/>
                                  </p:stCondLst>
                                  <p:childTnLst>
                                    <p:cmd type="call" cmd="playFrom(0.0)">
                                      <p:cBhvr>
                                        <p:cTn id="65" dur="8124" fill="hold"/>
                                        <p:tgtEl>
                                          <p:spTgt spid="21"/>
                                        </p:tgtEl>
                                      </p:cBhvr>
                                    </p:cmd>
                                  </p:childTnLst>
                                </p:cTn>
                              </p:par>
                            </p:childTnLst>
                          </p:cTn>
                        </p:par>
                      </p:childTnLst>
                    </p:cTn>
                  </p:par>
                </p:childTnLst>
              </p:cTn>
              <p:nextCondLst>
                <p:cond evt="onClick" delay="0">
                  <p:tgtEl>
                    <p:spTgt spid="8"/>
                  </p:tgtEl>
                </p:cond>
              </p:nextCondLst>
            </p:seq>
            <p:seq concurrent="1" nextAc="seek">
              <p:cTn id="66" restart="whenNotActive" fill="hold" evtFilter="cancelBubble" nodeType="interactiveSeq">
                <p:stCondLst>
                  <p:cond evt="onClick" delay="0">
                    <p:tgtEl>
                      <p:spTgt spid="16"/>
                    </p:tgtEl>
                  </p:cond>
                </p:stCondLst>
                <p:endSync evt="end" delay="0">
                  <p:rtn val="all"/>
                </p:endSync>
                <p:childTnLst>
                  <p:par>
                    <p:cTn id="67" fill="hold">
                      <p:stCondLst>
                        <p:cond delay="0"/>
                      </p:stCondLst>
                      <p:childTnLst>
                        <p:par>
                          <p:cTn id="68" fill="hold">
                            <p:stCondLst>
                              <p:cond delay="0"/>
                            </p:stCondLst>
                            <p:childTnLst>
                              <p:par>
                                <p:cTn id="69" presetID="10" presetClass="exit" presetSubtype="0" fill="hold" nodeType="clickEffect">
                                  <p:stCondLst>
                                    <p:cond delay="0"/>
                                  </p:stCondLst>
                                  <p:childTnLst>
                                    <p:animEffect transition="out" filter="fade">
                                      <p:cBhvr>
                                        <p:cTn id="70" dur="500"/>
                                        <p:tgtEl>
                                          <p:spTgt spid="16"/>
                                        </p:tgtEl>
                                      </p:cBhvr>
                                    </p:animEffect>
                                    <p:set>
                                      <p:cBhvr>
                                        <p:cTn id="71"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72" restart="whenNotActive" fill="hold" evtFilter="cancelBubble" nodeType="interactiveSeq">
                <p:stCondLst>
                  <p:cond evt="onClick" delay="0">
                    <p:tgtEl>
                      <p:spTgt spid="9"/>
                    </p:tgtEl>
                  </p:cond>
                </p:stCondLst>
                <p:endSync evt="end" delay="0">
                  <p:rtn val="all"/>
                </p:endSync>
                <p:childTnLst>
                  <p:par>
                    <p:cTn id="73" fill="hold">
                      <p:stCondLst>
                        <p:cond delay="0"/>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17"/>
                                        </p:tgtEl>
                                        <p:attrNameLst>
                                          <p:attrName>style.visibility</p:attrName>
                                        </p:attrNameLst>
                                      </p:cBhvr>
                                      <p:to>
                                        <p:strVal val="visible"/>
                                      </p:to>
                                    </p:set>
                                    <p:animEffect transition="in" filter="fade">
                                      <p:cBhvr>
                                        <p:cTn id="77" dur="500"/>
                                        <p:tgtEl>
                                          <p:spTgt spid="17"/>
                                        </p:tgtEl>
                                      </p:cBhvr>
                                    </p:animEffect>
                                  </p:childTnLst>
                                </p:cTn>
                              </p:par>
                              <p:par>
                                <p:cTn id="78" presetID="1" presetClass="mediacall" presetSubtype="0" fill="hold" nodeType="withEffect">
                                  <p:stCondLst>
                                    <p:cond delay="0"/>
                                  </p:stCondLst>
                                  <p:childTnLst>
                                    <p:cmd type="call" cmd="playFrom(0.0)">
                                      <p:cBhvr>
                                        <p:cTn id="79" dur="8124" fill="hold"/>
                                        <p:tgtEl>
                                          <p:spTgt spid="22"/>
                                        </p:tgtEl>
                                      </p:cBhvr>
                                    </p:cmd>
                                  </p:childTnLst>
                                </p:cTn>
                              </p:par>
                            </p:childTnLst>
                          </p:cTn>
                        </p:par>
                      </p:childTnLst>
                    </p:cTn>
                  </p:par>
                </p:childTnLst>
              </p:cTn>
              <p:nextCondLst>
                <p:cond evt="onClick" delay="0">
                  <p:tgtEl>
                    <p:spTgt spid="9"/>
                  </p:tgtEl>
                </p:cond>
              </p:nextCondLst>
            </p:seq>
            <p:seq concurrent="1" nextAc="seek">
              <p:cTn id="80" restart="whenNotActive" fill="hold" evtFilter="cancelBubble" nodeType="interactiveSeq">
                <p:stCondLst>
                  <p:cond evt="onClick" delay="0">
                    <p:tgtEl>
                      <p:spTgt spid="17"/>
                    </p:tgtEl>
                  </p:cond>
                </p:stCondLst>
                <p:endSync evt="end" delay="0">
                  <p:rtn val="all"/>
                </p:endSync>
                <p:childTnLst>
                  <p:par>
                    <p:cTn id="81" fill="hold">
                      <p:stCondLst>
                        <p:cond delay="0"/>
                      </p:stCondLst>
                      <p:childTnLst>
                        <p:par>
                          <p:cTn id="82" fill="hold">
                            <p:stCondLst>
                              <p:cond delay="0"/>
                            </p:stCondLst>
                            <p:childTnLst>
                              <p:par>
                                <p:cTn id="83" presetID="10" presetClass="exit" presetSubtype="0" fill="hold" nodeType="clickEffect">
                                  <p:stCondLst>
                                    <p:cond delay="0"/>
                                  </p:stCondLst>
                                  <p:childTnLst>
                                    <p:animEffect transition="out" filter="fade">
                                      <p:cBhvr>
                                        <p:cTn id="84" dur="500"/>
                                        <p:tgtEl>
                                          <p:spTgt spid="17"/>
                                        </p:tgtEl>
                                      </p:cBhvr>
                                    </p:animEffect>
                                    <p:set>
                                      <p:cBhvr>
                                        <p:cTn id="85"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audio>
              <p:cMediaNode vol="80000">
                <p:cTn id="86" fill="hold" display="0">
                  <p:stCondLst>
                    <p:cond delay="indefinite"/>
                  </p:stCondLst>
                  <p:endCondLst>
                    <p:cond evt="onStopAudio" delay="0">
                      <p:tgtEl>
                        <p:sldTgt/>
                      </p:tgtEl>
                    </p:cond>
                  </p:endCondLst>
                </p:cTn>
                <p:tgtEl>
                  <p:spTgt spid="18"/>
                </p:tgtEl>
              </p:cMediaNode>
            </p:audio>
            <p:audio>
              <p:cMediaNode vol="80000">
                <p:cTn id="87" fill="hold" display="0">
                  <p:stCondLst>
                    <p:cond delay="indefinite"/>
                  </p:stCondLst>
                  <p:endCondLst>
                    <p:cond evt="onStopAudio" delay="0">
                      <p:tgtEl>
                        <p:sldTgt/>
                      </p:tgtEl>
                    </p:cond>
                  </p:endCondLst>
                </p:cTn>
                <p:tgtEl>
                  <p:spTgt spid="19"/>
                </p:tgtEl>
              </p:cMediaNode>
            </p:audio>
            <p:audio>
              <p:cMediaNode vol="80000">
                <p:cTn id="88" fill="hold" display="0">
                  <p:stCondLst>
                    <p:cond delay="indefinite"/>
                  </p:stCondLst>
                  <p:endCondLst>
                    <p:cond evt="onStopAudio" delay="0">
                      <p:tgtEl>
                        <p:sldTgt/>
                      </p:tgtEl>
                    </p:cond>
                  </p:endCondLst>
                </p:cTn>
                <p:tgtEl>
                  <p:spTgt spid="21"/>
                </p:tgtEl>
              </p:cMediaNode>
            </p:audio>
            <p:audio>
              <p:cMediaNode vol="80000">
                <p:cTn id="89" fill="hold" display="0">
                  <p:stCondLst>
                    <p:cond delay="indefinite"/>
                  </p:stCondLst>
                  <p:endCondLst>
                    <p:cond evt="onStopAudio" delay="0">
                      <p:tgtEl>
                        <p:sldTgt/>
                      </p:tgtEl>
                    </p:cond>
                  </p:endCondLst>
                </p:cTn>
                <p:tgtEl>
                  <p:spTgt spid="22"/>
                </p:tgtEl>
              </p:cMediaNode>
            </p:audio>
          </p:childTnLst>
        </p:cTn>
      </p:par>
    </p:tnLst>
    <p:bldLst>
      <p:bldP spid="2" grpId="0" animBg="1"/>
      <p:bldP spid="3" grpId="0" animBg="1"/>
      <p:bldP spid="7" grpId="0" animBg="1"/>
      <p:bldP spid="8" grpId="0" animBg="1"/>
      <p:bldP spid="9" grpId="0" animBg="1"/>
      <p:bldP spid="10"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3200400" y="152400"/>
            <a:ext cx="6019800" cy="2057400"/>
          </a:xfrm>
          <a:prstGeom prst="roundRect">
            <a:avLst/>
          </a:prstGeom>
        </p:spPr>
        <p:style>
          <a:lnRef idx="1">
            <a:schemeClr val="accent3"/>
          </a:lnRef>
          <a:fillRef idx="2">
            <a:schemeClr val="accent3"/>
          </a:fillRef>
          <a:effectRef idx="1">
            <a:schemeClr val="accent3"/>
          </a:effectRef>
          <a:fontRef idx="minor">
            <a:schemeClr val="dk1"/>
          </a:fontRef>
        </p:style>
        <p:txBody>
          <a:bodyPr lIns="121917" tIns="60959" rIns="121917" bIns="60959" rtlCol="0" anchor="ctr"/>
          <a:lstStyle/>
          <a:p>
            <a:pPr algn="ctr"/>
            <a:endParaRPr lang="en-US" sz="2400">
              <a:solidFill>
                <a:prstClr val="white"/>
              </a:solidFill>
              <a:latin typeface="Calibri"/>
            </a:endParaRPr>
          </a:p>
        </p:txBody>
      </p:sp>
      <p:sp>
        <p:nvSpPr>
          <p:cNvPr id="3" name="TextBox 2"/>
          <p:cNvSpPr txBox="1"/>
          <p:nvPr/>
        </p:nvSpPr>
        <p:spPr>
          <a:xfrm>
            <a:off x="4218715" y="625475"/>
            <a:ext cx="4121724" cy="1272013"/>
          </a:xfrm>
          <a:prstGeom prst="rect">
            <a:avLst/>
          </a:prstGeom>
          <a:noFill/>
        </p:spPr>
        <p:txBody>
          <a:bodyPr wrap="square" lIns="121917" tIns="60959" rIns="121917" bIns="60959" rtlCol="0">
            <a:spAutoFit/>
          </a:bodyPr>
          <a:lstStyle/>
          <a:p>
            <a:r>
              <a:rPr lang="en-US" sz="3733" b="1" dirty="0" err="1">
                <a:solidFill>
                  <a:prstClr val="black"/>
                </a:solidFill>
                <a:latin typeface="Times New Roman" pitchFamily="18" charset="0"/>
                <a:cs typeface="Times New Roman" pitchFamily="18" charset="0"/>
              </a:rPr>
              <a:t>Kết</a:t>
            </a:r>
            <a:r>
              <a:rPr lang="en-US" sz="3733" b="1" dirty="0">
                <a:solidFill>
                  <a:prstClr val="black"/>
                </a:solidFill>
                <a:latin typeface="Times New Roman" pitchFamily="18" charset="0"/>
                <a:cs typeface="Times New Roman" pitchFamily="18" charset="0"/>
              </a:rPr>
              <a:t> </a:t>
            </a:r>
            <a:r>
              <a:rPr lang="en-US" sz="3733" b="1" dirty="0" err="1">
                <a:solidFill>
                  <a:prstClr val="black"/>
                </a:solidFill>
                <a:latin typeface="Times New Roman" pitchFamily="18" charset="0"/>
                <a:cs typeface="Times New Roman" pitchFamily="18" charset="0"/>
              </a:rPr>
              <a:t>quả</a:t>
            </a:r>
            <a:r>
              <a:rPr lang="en-US" sz="3733" b="1" dirty="0">
                <a:solidFill>
                  <a:prstClr val="black"/>
                </a:solidFill>
                <a:latin typeface="Times New Roman" pitchFamily="18" charset="0"/>
                <a:cs typeface="Times New Roman" pitchFamily="18" charset="0"/>
              </a:rPr>
              <a:t> </a:t>
            </a:r>
            <a:r>
              <a:rPr lang="en-US" sz="3733" b="1" dirty="0" err="1">
                <a:solidFill>
                  <a:prstClr val="black"/>
                </a:solidFill>
                <a:latin typeface="Times New Roman" pitchFamily="18" charset="0"/>
                <a:cs typeface="Times New Roman" pitchFamily="18" charset="0"/>
              </a:rPr>
              <a:t>phép</a:t>
            </a:r>
            <a:r>
              <a:rPr lang="en-US" sz="3733" b="1" dirty="0">
                <a:solidFill>
                  <a:prstClr val="black"/>
                </a:solidFill>
                <a:latin typeface="Times New Roman" pitchFamily="18" charset="0"/>
                <a:cs typeface="Times New Roman" pitchFamily="18" charset="0"/>
              </a:rPr>
              <a:t> </a:t>
            </a:r>
            <a:r>
              <a:rPr lang="en-US" sz="3733" b="1" dirty="0" err="1">
                <a:solidFill>
                  <a:prstClr val="black"/>
                </a:solidFill>
                <a:latin typeface="Times New Roman" pitchFamily="18" charset="0"/>
                <a:cs typeface="Times New Roman" pitchFamily="18" charset="0"/>
              </a:rPr>
              <a:t>tính</a:t>
            </a:r>
            <a:r>
              <a:rPr lang="en-US" sz="3733" b="1" dirty="0">
                <a:solidFill>
                  <a:prstClr val="black"/>
                </a:solidFill>
                <a:latin typeface="Times New Roman" pitchFamily="18" charset="0"/>
                <a:cs typeface="Times New Roman" pitchFamily="18" charset="0"/>
              </a:rPr>
              <a:t>:</a:t>
            </a:r>
          </a:p>
          <a:p>
            <a:r>
              <a:rPr lang="en-US" sz="3733" b="1" dirty="0">
                <a:solidFill>
                  <a:prstClr val="black"/>
                </a:solidFill>
                <a:latin typeface="Times New Roman" pitchFamily="18" charset="0"/>
                <a:cs typeface="Times New Roman" pitchFamily="18" charset="0"/>
              </a:rPr>
              <a:t>     54 : 6 =…?</a:t>
            </a:r>
          </a:p>
        </p:txBody>
      </p:sp>
      <p:sp>
        <p:nvSpPr>
          <p:cNvPr id="7" name="TextBox 6"/>
          <p:cNvSpPr txBox="1"/>
          <p:nvPr/>
        </p:nvSpPr>
        <p:spPr>
          <a:xfrm>
            <a:off x="7349839" y="4503778"/>
            <a:ext cx="1981200" cy="615551"/>
          </a:xfrm>
          <a:prstGeom prst="rect">
            <a:avLst/>
          </a:prstGeom>
        </p:spPr>
        <p:style>
          <a:lnRef idx="1">
            <a:schemeClr val="accent3"/>
          </a:lnRef>
          <a:fillRef idx="2">
            <a:schemeClr val="accent3"/>
          </a:fillRef>
          <a:effectRef idx="1">
            <a:schemeClr val="accent3"/>
          </a:effectRef>
          <a:fontRef idx="minor">
            <a:schemeClr val="dk1"/>
          </a:fontRef>
        </p:style>
        <p:txBody>
          <a:bodyPr wrap="square" lIns="121917" tIns="60959" rIns="121917" bIns="60959" rtlCol="0">
            <a:spAutoFit/>
          </a:bodyPr>
          <a:lstStyle/>
          <a:p>
            <a:r>
              <a:rPr lang="vi-VN" sz="3200" b="1" dirty="0">
                <a:solidFill>
                  <a:prstClr val="black"/>
                </a:solidFill>
                <a:latin typeface="Times New Roman" panose="02020603050405020304" pitchFamily="18" charset="0"/>
              </a:rPr>
              <a:t>D. 9</a:t>
            </a:r>
            <a:endParaRPr lang="en-US" sz="3200" b="1" dirty="0">
              <a:solidFill>
                <a:prstClr val="black"/>
              </a:solidFill>
              <a:latin typeface="Times New Roman" pitchFamily="18" charset="0"/>
              <a:cs typeface="Times New Roman" pitchFamily="18" charset="0"/>
            </a:endParaRPr>
          </a:p>
        </p:txBody>
      </p:sp>
      <p:sp>
        <p:nvSpPr>
          <p:cNvPr id="8" name="TextBox 7"/>
          <p:cNvSpPr txBox="1"/>
          <p:nvPr/>
        </p:nvSpPr>
        <p:spPr>
          <a:xfrm>
            <a:off x="2292928" y="4573629"/>
            <a:ext cx="1981200" cy="615551"/>
          </a:xfrm>
          <a:prstGeom prst="rect">
            <a:avLst/>
          </a:prstGeom>
        </p:spPr>
        <p:style>
          <a:lnRef idx="1">
            <a:schemeClr val="accent3"/>
          </a:lnRef>
          <a:fillRef idx="2">
            <a:schemeClr val="accent3"/>
          </a:fillRef>
          <a:effectRef idx="1">
            <a:schemeClr val="accent3"/>
          </a:effectRef>
          <a:fontRef idx="minor">
            <a:schemeClr val="dk1"/>
          </a:fontRef>
        </p:style>
        <p:txBody>
          <a:bodyPr wrap="square" lIns="121917" tIns="60959" rIns="121917" bIns="60959" rtlCol="0">
            <a:spAutoFit/>
          </a:bodyPr>
          <a:lstStyle/>
          <a:p>
            <a:r>
              <a:rPr lang="en-US" sz="3200" b="1" dirty="0">
                <a:solidFill>
                  <a:prstClr val="black"/>
                </a:solidFill>
                <a:latin typeface="Times New Roman" pitchFamily="18" charset="0"/>
                <a:cs typeface="Times New Roman" pitchFamily="18" charset="0"/>
              </a:rPr>
              <a:t>C: 8</a:t>
            </a:r>
          </a:p>
        </p:txBody>
      </p:sp>
      <p:sp>
        <p:nvSpPr>
          <p:cNvPr id="9" name="TextBox 8"/>
          <p:cNvSpPr txBox="1"/>
          <p:nvPr/>
        </p:nvSpPr>
        <p:spPr>
          <a:xfrm>
            <a:off x="2265219" y="3185837"/>
            <a:ext cx="1981200" cy="615551"/>
          </a:xfrm>
          <a:prstGeom prst="rect">
            <a:avLst/>
          </a:prstGeom>
        </p:spPr>
        <p:style>
          <a:lnRef idx="1">
            <a:schemeClr val="accent3"/>
          </a:lnRef>
          <a:fillRef idx="2">
            <a:schemeClr val="accent3"/>
          </a:fillRef>
          <a:effectRef idx="1">
            <a:schemeClr val="accent3"/>
          </a:effectRef>
          <a:fontRef idx="minor">
            <a:schemeClr val="dk1"/>
          </a:fontRef>
        </p:style>
        <p:txBody>
          <a:bodyPr wrap="square" lIns="121917" tIns="60959" rIns="121917" bIns="60959" rtlCol="0">
            <a:spAutoFit/>
          </a:bodyPr>
          <a:lstStyle/>
          <a:p>
            <a:r>
              <a:rPr lang="en-US" sz="3200" b="1" dirty="0">
                <a:solidFill>
                  <a:prstClr val="black"/>
                </a:solidFill>
                <a:latin typeface="Times New Roman" pitchFamily="18" charset="0"/>
                <a:cs typeface="Times New Roman" pitchFamily="18" charset="0"/>
              </a:rPr>
              <a:t>A: 6</a:t>
            </a:r>
          </a:p>
        </p:txBody>
      </p:sp>
      <p:sp>
        <p:nvSpPr>
          <p:cNvPr id="10" name="TextBox 9"/>
          <p:cNvSpPr txBox="1"/>
          <p:nvPr/>
        </p:nvSpPr>
        <p:spPr>
          <a:xfrm>
            <a:off x="7345471" y="3293093"/>
            <a:ext cx="1981200" cy="615551"/>
          </a:xfrm>
          <a:prstGeom prst="rect">
            <a:avLst/>
          </a:prstGeom>
        </p:spPr>
        <p:style>
          <a:lnRef idx="1">
            <a:schemeClr val="accent3"/>
          </a:lnRef>
          <a:fillRef idx="2">
            <a:schemeClr val="accent3"/>
          </a:fillRef>
          <a:effectRef idx="1">
            <a:schemeClr val="accent3"/>
          </a:effectRef>
          <a:fontRef idx="minor">
            <a:schemeClr val="dk1"/>
          </a:fontRef>
        </p:style>
        <p:txBody>
          <a:bodyPr wrap="square" lIns="121917" tIns="60959" rIns="121917" bIns="60959" rtlCol="0">
            <a:spAutoFit/>
          </a:bodyPr>
          <a:lstStyle/>
          <a:p>
            <a:r>
              <a:rPr lang="en-US" sz="3200" b="1" dirty="0">
                <a:solidFill>
                  <a:prstClr val="black"/>
                </a:solidFill>
                <a:latin typeface="Times New Roman" pitchFamily="18" charset="0"/>
                <a:cs typeface="Times New Roman" pitchFamily="18" charset="0"/>
              </a:rPr>
              <a:t>B: 7</a:t>
            </a:r>
          </a:p>
        </p:txBody>
      </p:sp>
      <p:pic>
        <p:nvPicPr>
          <p:cNvPr id="11" name="Picture 10">
            <a:hlinkClick r:id="" action="ppaction://hlinkshowjump?jump=nextslide"/>
          </p:cNvPr>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8499765" y="4867272"/>
            <a:ext cx="2202875" cy="1927869"/>
          </a:xfrm>
          <a:prstGeom prst="rect">
            <a:avLst/>
          </a:prstGeom>
        </p:spPr>
      </p:pic>
      <p:pic>
        <p:nvPicPr>
          <p:cNvPr id="12" name="Đ"/>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1496" b="100000" l="0" r="100000">
                        <a14:foregroundMark x1="87664" y1="27564" x2="41207" y2="1709"/>
                        <a14:foregroundMark x1="93963" y1="4060" x2="43045" y2="27564"/>
                        <a14:foregroundMark x1="43045" y1="6410" x2="43045" y2="25000"/>
                        <a14:foregroundMark x1="52493" y1="9188" x2="49606" y2="27137"/>
                        <a14:foregroundMark x1="62205" y1="8120" x2="69816" y2="33761"/>
                        <a14:foregroundMark x1="88189" y1="10897" x2="65092" y2="29915"/>
                        <a14:foregroundMark x1="78478" y1="4487" x2="56430" y2="11538"/>
                        <a14:foregroundMark x1="50394" y1="27991" x2="66404" y2="27991"/>
                      </a14:backgroundRemoval>
                    </a14:imgEffect>
                  </a14:imgLayer>
                </a14:imgProps>
              </a:ext>
              <a:ext uri="{28A0092B-C50C-407E-A947-70E740481C1C}">
                <a14:useLocalDpi xmlns:a14="http://schemas.microsoft.com/office/drawing/2010/main" val="0"/>
              </a:ext>
            </a:extLst>
          </a:blip>
          <a:srcRect/>
          <a:stretch/>
        </p:blipFill>
        <p:spPr>
          <a:xfrm>
            <a:off x="4017819" y="1370182"/>
            <a:ext cx="4468091" cy="5487820"/>
          </a:xfrm>
          <a:prstGeom prst="rect">
            <a:avLst/>
          </a:prstGeom>
        </p:spPr>
      </p:pic>
      <p:pic>
        <p:nvPicPr>
          <p:cNvPr id="13" name="B"/>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0" b="100000" l="0" r="100000">
                        <a14:foregroundMark x1="60821" y1="40892" x2="47388" y2="37175"/>
                        <a14:foregroundMark x1="3358" y1="5948" x2="51119" y2="24907"/>
                      </a14:backgroundRemoval>
                    </a14:imgEffect>
                  </a14:imgLayer>
                </a14:imgProps>
              </a:ext>
              <a:ext uri="{28A0092B-C50C-407E-A947-70E740481C1C}">
                <a14:useLocalDpi xmlns:a14="http://schemas.microsoft.com/office/drawing/2010/main" val="0"/>
              </a:ext>
            </a:extLst>
          </a:blip>
          <a:srcRect/>
          <a:stretch/>
        </p:blipFill>
        <p:spPr>
          <a:xfrm>
            <a:off x="3456712" y="2130999"/>
            <a:ext cx="4800601" cy="4826695"/>
          </a:xfrm>
          <a:prstGeom prst="rect">
            <a:avLst/>
          </a:prstGeom>
        </p:spPr>
      </p:pic>
      <p:pic>
        <p:nvPicPr>
          <p:cNvPr id="16" name="C"/>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0" b="100000" l="0" r="100000">
                        <a14:foregroundMark x1="60821" y1="40892" x2="47388" y2="37175"/>
                        <a14:foregroundMark x1="3358" y1="5948" x2="51119" y2="24907"/>
                      </a14:backgroundRemoval>
                    </a14:imgEffect>
                  </a14:imgLayer>
                </a14:imgProps>
              </a:ext>
              <a:ext uri="{28A0092B-C50C-407E-A947-70E740481C1C}">
                <a14:useLocalDpi xmlns:a14="http://schemas.microsoft.com/office/drawing/2010/main" val="0"/>
              </a:ext>
            </a:extLst>
          </a:blip>
          <a:srcRect/>
          <a:stretch/>
        </p:blipFill>
        <p:spPr>
          <a:xfrm>
            <a:off x="4068658" y="2334301"/>
            <a:ext cx="4800601" cy="4826695"/>
          </a:xfrm>
          <a:prstGeom prst="rect">
            <a:avLst/>
          </a:prstGeom>
        </p:spPr>
      </p:pic>
      <p:pic>
        <p:nvPicPr>
          <p:cNvPr id="17" name="D"/>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0" b="100000" l="0" r="100000">
                        <a14:foregroundMark x1="60821" y1="40892" x2="47388" y2="37175"/>
                        <a14:foregroundMark x1="3358" y1="5948" x2="51119" y2="24907"/>
                      </a14:backgroundRemoval>
                    </a14:imgEffect>
                  </a14:imgLayer>
                </a14:imgProps>
              </a:ext>
              <a:ext uri="{28A0092B-C50C-407E-A947-70E740481C1C}">
                <a14:useLocalDpi xmlns:a14="http://schemas.microsoft.com/office/drawing/2010/main" val="0"/>
              </a:ext>
            </a:extLst>
          </a:blip>
          <a:srcRect/>
          <a:stretch/>
        </p:blipFill>
        <p:spPr>
          <a:xfrm>
            <a:off x="3144986" y="2090431"/>
            <a:ext cx="4800601" cy="4826695"/>
          </a:xfrm>
          <a:prstGeom prst="rect">
            <a:avLst/>
          </a:prstGeom>
        </p:spPr>
      </p:pic>
      <p:pic>
        <p:nvPicPr>
          <p:cNvPr id="18" name="Am-thanh-tra-loi-du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420600" y="216767"/>
            <a:ext cx="609600" cy="609600"/>
          </a:xfrm>
          <a:prstGeom prst="rect">
            <a:avLst/>
          </a:prstGeom>
        </p:spPr>
      </p:pic>
      <p:pic>
        <p:nvPicPr>
          <p:cNvPr id="19"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2460515" y="1168687"/>
            <a:ext cx="609600" cy="609600"/>
          </a:xfrm>
          <a:prstGeom prst="rect">
            <a:avLst/>
          </a:prstGeom>
        </p:spPr>
      </p:pic>
      <p:pic>
        <p:nvPicPr>
          <p:cNvPr id="21"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2456885" y="2283397"/>
            <a:ext cx="609600" cy="609600"/>
          </a:xfrm>
          <a:prstGeom prst="rect">
            <a:avLst/>
          </a:prstGeom>
        </p:spPr>
      </p:pic>
      <p:pic>
        <p:nvPicPr>
          <p:cNvPr id="22"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2420600" y="3504491"/>
            <a:ext cx="609600" cy="609600"/>
          </a:xfrm>
          <a:prstGeom prst="rect">
            <a:avLst/>
          </a:prstGeom>
        </p:spPr>
      </p:pic>
    </p:spTree>
    <p:extLst>
      <p:ext uri="{BB962C8B-B14F-4D97-AF65-F5344CB8AC3E}">
        <p14:creationId xmlns:p14="http://schemas.microsoft.com/office/powerpoint/2010/main" val="168438307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1000"/>
                                        <p:tgtEl>
                                          <p:spTgt spid="3"/>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ircle(in)">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arn(inVertical)">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barn(inVertical)">
                                      <p:cBhvr>
                                        <p:cTn id="3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7"/>
                    </p:tgtEl>
                  </p:cond>
                </p:stCondLst>
                <p:endSync evt="end" delay="0">
                  <p:rtn val="all"/>
                </p:endSync>
                <p:childTnLst>
                  <p:par>
                    <p:cTn id="32" fill="hold">
                      <p:stCondLst>
                        <p:cond delay="0"/>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12"/>
                                        </p:tgtEl>
                                        <p:attrNameLst>
                                          <p:attrName>style.visibility</p:attrName>
                                        </p:attrNameLst>
                                      </p:cBhvr>
                                      <p:to>
                                        <p:strVal val="visible"/>
                                      </p:to>
                                    </p:set>
                                  </p:childTnLst>
                                </p:cTn>
                              </p:par>
                              <p:par>
                                <p:cTn id="36" presetID="1" presetClass="mediacall" presetSubtype="0" fill="hold" nodeType="withEffect">
                                  <p:stCondLst>
                                    <p:cond delay="0"/>
                                  </p:stCondLst>
                                  <p:childTnLst>
                                    <p:cmd type="call" cmd="playFrom(0.0)">
                                      <p:cBhvr>
                                        <p:cTn id="37" dur="8091" fill="hold"/>
                                        <p:tgtEl>
                                          <p:spTgt spid="18"/>
                                        </p:tgtEl>
                                      </p:cBhvr>
                                    </p:cmd>
                                  </p:childTnLst>
                                </p:cTn>
                              </p:par>
                            </p:childTnLst>
                          </p:cTn>
                        </p:par>
                      </p:childTnLst>
                    </p:cTn>
                  </p:par>
                </p:childTnLst>
              </p:cTn>
              <p:nextCondLst>
                <p:cond evt="onClick" delay="0">
                  <p:tgtEl>
                    <p:spTgt spid="7"/>
                  </p:tgtEl>
                </p:cond>
              </p:nextCondLst>
            </p:seq>
            <p:seq concurrent="1" nextAc="seek">
              <p:cTn id="38" restart="whenNotActive" fill="hold" evtFilter="cancelBubble" nodeType="interactiveSeq">
                <p:stCondLst>
                  <p:cond evt="onClick" delay="0">
                    <p:tgtEl>
                      <p:spTgt spid="12"/>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12"/>
                                        </p:tgtEl>
                                      </p:cBhvr>
                                    </p:animEffect>
                                    <p:set>
                                      <p:cBhvr>
                                        <p:cTn id="43"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44" restart="whenNotActive" fill="hold" evtFilter="cancelBubble" nodeType="interactiveSeq">
                <p:stCondLst>
                  <p:cond evt="onClick" delay="0">
                    <p:tgtEl>
                      <p:spTgt spid="10"/>
                    </p:tgtEl>
                  </p:cond>
                </p:stCondLst>
                <p:endSync evt="end" delay="0">
                  <p:rtn val="all"/>
                </p:endSync>
                <p:childTnLst>
                  <p:par>
                    <p:cTn id="45" fill="hold">
                      <p:stCondLst>
                        <p:cond delay="0"/>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fade">
                                      <p:cBhvr>
                                        <p:cTn id="49" dur="500"/>
                                        <p:tgtEl>
                                          <p:spTgt spid="13"/>
                                        </p:tgtEl>
                                      </p:cBhvr>
                                    </p:animEffect>
                                  </p:childTnLst>
                                </p:cTn>
                              </p:par>
                              <p:par>
                                <p:cTn id="50" presetID="1" presetClass="mediacall" presetSubtype="0" fill="hold" nodeType="withEffect">
                                  <p:stCondLst>
                                    <p:cond delay="0"/>
                                  </p:stCondLst>
                                  <p:childTnLst>
                                    <p:cmd type="call" cmd="playFrom(0.0)">
                                      <p:cBhvr>
                                        <p:cTn id="51" dur="8124" fill="hold"/>
                                        <p:tgtEl>
                                          <p:spTgt spid="19"/>
                                        </p:tgtEl>
                                      </p:cBhvr>
                                    </p:cmd>
                                  </p:childTnLst>
                                </p:cTn>
                              </p:par>
                            </p:childTnLst>
                          </p:cTn>
                        </p:par>
                      </p:childTnLst>
                    </p:cTn>
                  </p:par>
                </p:childTnLst>
              </p:cTn>
              <p:nextCondLst>
                <p:cond evt="onClick" delay="0">
                  <p:tgtEl>
                    <p:spTgt spid="10"/>
                  </p:tgtEl>
                </p:cond>
              </p:nextCondLst>
            </p:seq>
            <p:seq concurrent="1" nextAc="seek">
              <p:cTn id="52" restart="whenNotActive" fill="hold" evtFilter="cancelBubble" nodeType="interactiveSeq">
                <p:stCondLst>
                  <p:cond evt="onClick" delay="0">
                    <p:tgtEl>
                      <p:spTgt spid="13"/>
                    </p:tgtEl>
                  </p:cond>
                </p:stCondLst>
                <p:endSync evt="end" delay="0">
                  <p:rtn val="all"/>
                </p:endSync>
                <p:childTnLst>
                  <p:par>
                    <p:cTn id="53" fill="hold">
                      <p:stCondLst>
                        <p:cond delay="0"/>
                      </p:stCondLst>
                      <p:childTnLst>
                        <p:par>
                          <p:cTn id="54" fill="hold">
                            <p:stCondLst>
                              <p:cond delay="0"/>
                            </p:stCondLst>
                            <p:childTnLst>
                              <p:par>
                                <p:cTn id="55" presetID="10" presetClass="exit" presetSubtype="0" fill="hold" nodeType="clickEffect">
                                  <p:stCondLst>
                                    <p:cond delay="0"/>
                                  </p:stCondLst>
                                  <p:childTnLst>
                                    <p:animEffect transition="out" filter="fade">
                                      <p:cBhvr>
                                        <p:cTn id="56" dur="500"/>
                                        <p:tgtEl>
                                          <p:spTgt spid="13"/>
                                        </p:tgtEl>
                                      </p:cBhvr>
                                    </p:animEffect>
                                    <p:set>
                                      <p:cBhvr>
                                        <p:cTn id="5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58" restart="whenNotActive" fill="hold" evtFilter="cancelBubble" nodeType="interactiveSeq">
                <p:stCondLst>
                  <p:cond evt="onClick" delay="0">
                    <p:tgtEl>
                      <p:spTgt spid="8"/>
                    </p:tgtEl>
                  </p:cond>
                </p:stCondLst>
                <p:endSync evt="end" delay="0">
                  <p:rtn val="all"/>
                </p:endSync>
                <p:childTnLst>
                  <p:par>
                    <p:cTn id="59" fill="hold">
                      <p:stCondLst>
                        <p:cond delay="0"/>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16"/>
                                        </p:tgtEl>
                                        <p:attrNameLst>
                                          <p:attrName>style.visibility</p:attrName>
                                        </p:attrNameLst>
                                      </p:cBhvr>
                                      <p:to>
                                        <p:strVal val="visible"/>
                                      </p:to>
                                    </p:set>
                                    <p:animEffect transition="in" filter="fade">
                                      <p:cBhvr>
                                        <p:cTn id="63" dur="500"/>
                                        <p:tgtEl>
                                          <p:spTgt spid="16"/>
                                        </p:tgtEl>
                                      </p:cBhvr>
                                    </p:animEffect>
                                  </p:childTnLst>
                                </p:cTn>
                              </p:par>
                              <p:par>
                                <p:cTn id="64" presetID="1" presetClass="mediacall" presetSubtype="0" fill="hold" nodeType="withEffect">
                                  <p:stCondLst>
                                    <p:cond delay="0"/>
                                  </p:stCondLst>
                                  <p:childTnLst>
                                    <p:cmd type="call" cmd="playFrom(0.0)">
                                      <p:cBhvr>
                                        <p:cTn id="65" dur="8124" fill="hold"/>
                                        <p:tgtEl>
                                          <p:spTgt spid="21"/>
                                        </p:tgtEl>
                                      </p:cBhvr>
                                    </p:cmd>
                                  </p:childTnLst>
                                </p:cTn>
                              </p:par>
                            </p:childTnLst>
                          </p:cTn>
                        </p:par>
                      </p:childTnLst>
                    </p:cTn>
                  </p:par>
                </p:childTnLst>
              </p:cTn>
              <p:nextCondLst>
                <p:cond evt="onClick" delay="0">
                  <p:tgtEl>
                    <p:spTgt spid="8"/>
                  </p:tgtEl>
                </p:cond>
              </p:nextCondLst>
            </p:seq>
            <p:seq concurrent="1" nextAc="seek">
              <p:cTn id="66" restart="whenNotActive" fill="hold" evtFilter="cancelBubble" nodeType="interactiveSeq">
                <p:stCondLst>
                  <p:cond evt="onClick" delay="0">
                    <p:tgtEl>
                      <p:spTgt spid="16"/>
                    </p:tgtEl>
                  </p:cond>
                </p:stCondLst>
                <p:endSync evt="end" delay="0">
                  <p:rtn val="all"/>
                </p:endSync>
                <p:childTnLst>
                  <p:par>
                    <p:cTn id="67" fill="hold">
                      <p:stCondLst>
                        <p:cond delay="0"/>
                      </p:stCondLst>
                      <p:childTnLst>
                        <p:par>
                          <p:cTn id="68" fill="hold">
                            <p:stCondLst>
                              <p:cond delay="0"/>
                            </p:stCondLst>
                            <p:childTnLst>
                              <p:par>
                                <p:cTn id="69" presetID="10" presetClass="exit" presetSubtype="0" fill="hold" nodeType="clickEffect">
                                  <p:stCondLst>
                                    <p:cond delay="0"/>
                                  </p:stCondLst>
                                  <p:childTnLst>
                                    <p:animEffect transition="out" filter="fade">
                                      <p:cBhvr>
                                        <p:cTn id="70" dur="500"/>
                                        <p:tgtEl>
                                          <p:spTgt spid="16"/>
                                        </p:tgtEl>
                                      </p:cBhvr>
                                    </p:animEffect>
                                    <p:set>
                                      <p:cBhvr>
                                        <p:cTn id="71"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72" restart="whenNotActive" fill="hold" evtFilter="cancelBubble" nodeType="interactiveSeq">
                <p:stCondLst>
                  <p:cond evt="onClick" delay="0">
                    <p:tgtEl>
                      <p:spTgt spid="9"/>
                    </p:tgtEl>
                  </p:cond>
                </p:stCondLst>
                <p:endSync evt="end" delay="0">
                  <p:rtn val="all"/>
                </p:endSync>
                <p:childTnLst>
                  <p:par>
                    <p:cTn id="73" fill="hold">
                      <p:stCondLst>
                        <p:cond delay="0"/>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17"/>
                                        </p:tgtEl>
                                        <p:attrNameLst>
                                          <p:attrName>style.visibility</p:attrName>
                                        </p:attrNameLst>
                                      </p:cBhvr>
                                      <p:to>
                                        <p:strVal val="visible"/>
                                      </p:to>
                                    </p:set>
                                    <p:animEffect transition="in" filter="fade">
                                      <p:cBhvr>
                                        <p:cTn id="77" dur="500"/>
                                        <p:tgtEl>
                                          <p:spTgt spid="17"/>
                                        </p:tgtEl>
                                      </p:cBhvr>
                                    </p:animEffect>
                                  </p:childTnLst>
                                </p:cTn>
                              </p:par>
                              <p:par>
                                <p:cTn id="78" presetID="1" presetClass="mediacall" presetSubtype="0" fill="hold" nodeType="withEffect">
                                  <p:stCondLst>
                                    <p:cond delay="0"/>
                                  </p:stCondLst>
                                  <p:childTnLst>
                                    <p:cmd type="call" cmd="playFrom(0.0)">
                                      <p:cBhvr>
                                        <p:cTn id="79" dur="8124" fill="hold"/>
                                        <p:tgtEl>
                                          <p:spTgt spid="22"/>
                                        </p:tgtEl>
                                      </p:cBhvr>
                                    </p:cmd>
                                  </p:childTnLst>
                                </p:cTn>
                              </p:par>
                            </p:childTnLst>
                          </p:cTn>
                        </p:par>
                      </p:childTnLst>
                    </p:cTn>
                  </p:par>
                </p:childTnLst>
              </p:cTn>
              <p:nextCondLst>
                <p:cond evt="onClick" delay="0">
                  <p:tgtEl>
                    <p:spTgt spid="9"/>
                  </p:tgtEl>
                </p:cond>
              </p:nextCondLst>
            </p:seq>
            <p:seq concurrent="1" nextAc="seek">
              <p:cTn id="80" restart="whenNotActive" fill="hold" evtFilter="cancelBubble" nodeType="interactiveSeq">
                <p:stCondLst>
                  <p:cond evt="onClick" delay="0">
                    <p:tgtEl>
                      <p:spTgt spid="17"/>
                    </p:tgtEl>
                  </p:cond>
                </p:stCondLst>
                <p:endSync evt="end" delay="0">
                  <p:rtn val="all"/>
                </p:endSync>
                <p:childTnLst>
                  <p:par>
                    <p:cTn id="81" fill="hold">
                      <p:stCondLst>
                        <p:cond delay="0"/>
                      </p:stCondLst>
                      <p:childTnLst>
                        <p:par>
                          <p:cTn id="82" fill="hold">
                            <p:stCondLst>
                              <p:cond delay="0"/>
                            </p:stCondLst>
                            <p:childTnLst>
                              <p:par>
                                <p:cTn id="83" presetID="10" presetClass="exit" presetSubtype="0" fill="hold" nodeType="clickEffect">
                                  <p:stCondLst>
                                    <p:cond delay="0"/>
                                  </p:stCondLst>
                                  <p:childTnLst>
                                    <p:animEffect transition="out" filter="fade">
                                      <p:cBhvr>
                                        <p:cTn id="84" dur="500"/>
                                        <p:tgtEl>
                                          <p:spTgt spid="17"/>
                                        </p:tgtEl>
                                      </p:cBhvr>
                                    </p:animEffect>
                                    <p:set>
                                      <p:cBhvr>
                                        <p:cTn id="85"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audio>
              <p:cMediaNode vol="80000">
                <p:cTn id="86" fill="hold" display="0">
                  <p:stCondLst>
                    <p:cond delay="indefinite"/>
                  </p:stCondLst>
                  <p:endCondLst>
                    <p:cond evt="onStopAudio" delay="0">
                      <p:tgtEl>
                        <p:sldTgt/>
                      </p:tgtEl>
                    </p:cond>
                  </p:endCondLst>
                </p:cTn>
                <p:tgtEl>
                  <p:spTgt spid="18"/>
                </p:tgtEl>
              </p:cMediaNode>
            </p:audio>
            <p:audio>
              <p:cMediaNode vol="80000">
                <p:cTn id="87" fill="hold" display="0">
                  <p:stCondLst>
                    <p:cond delay="indefinite"/>
                  </p:stCondLst>
                  <p:endCondLst>
                    <p:cond evt="onStopAudio" delay="0">
                      <p:tgtEl>
                        <p:sldTgt/>
                      </p:tgtEl>
                    </p:cond>
                  </p:endCondLst>
                </p:cTn>
                <p:tgtEl>
                  <p:spTgt spid="19"/>
                </p:tgtEl>
              </p:cMediaNode>
            </p:audio>
            <p:audio>
              <p:cMediaNode vol="80000">
                <p:cTn id="88" fill="hold" display="0">
                  <p:stCondLst>
                    <p:cond delay="indefinite"/>
                  </p:stCondLst>
                  <p:endCondLst>
                    <p:cond evt="onStopAudio" delay="0">
                      <p:tgtEl>
                        <p:sldTgt/>
                      </p:tgtEl>
                    </p:cond>
                  </p:endCondLst>
                </p:cTn>
                <p:tgtEl>
                  <p:spTgt spid="21"/>
                </p:tgtEl>
              </p:cMediaNode>
            </p:audio>
            <p:audio>
              <p:cMediaNode vol="80000">
                <p:cTn id="89" fill="hold" display="0">
                  <p:stCondLst>
                    <p:cond delay="indefinite"/>
                  </p:stCondLst>
                  <p:endCondLst>
                    <p:cond evt="onStopAudio" delay="0">
                      <p:tgtEl>
                        <p:sldTgt/>
                      </p:tgtEl>
                    </p:cond>
                  </p:endCondLst>
                </p:cTn>
                <p:tgtEl>
                  <p:spTgt spid="22"/>
                </p:tgtEl>
              </p:cMediaNode>
            </p:audio>
          </p:childTnLst>
        </p:cTn>
      </p:par>
    </p:tnLst>
    <p:bldLst>
      <p:bldP spid="2" grpId="0" animBg="1"/>
      <p:bldP spid="3" grpId="0"/>
      <p:bldP spid="7" grpId="0" animBg="1"/>
      <p:bldP spid="8" grpId="0" animBg="1"/>
      <p:bldP spid="9" grpId="0" animBg="1"/>
      <p:bldP spid="10"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3200400" y="152400"/>
            <a:ext cx="6019800" cy="2057400"/>
          </a:xfrm>
          <a:prstGeom prst="roundRect">
            <a:avLst/>
          </a:prstGeom>
        </p:spPr>
        <p:style>
          <a:lnRef idx="1">
            <a:schemeClr val="accent3"/>
          </a:lnRef>
          <a:fillRef idx="2">
            <a:schemeClr val="accent3"/>
          </a:fillRef>
          <a:effectRef idx="1">
            <a:schemeClr val="accent3"/>
          </a:effectRef>
          <a:fontRef idx="minor">
            <a:schemeClr val="dk1"/>
          </a:fontRef>
        </p:style>
        <p:txBody>
          <a:bodyPr lIns="121917" tIns="60959" rIns="121917" bIns="60959" rtlCol="0" anchor="ctr"/>
          <a:lstStyle/>
          <a:p>
            <a:pPr algn="ctr"/>
            <a:endParaRPr lang="en-US" sz="2400">
              <a:solidFill>
                <a:prstClr val="white"/>
              </a:solidFill>
              <a:latin typeface="Calibri"/>
            </a:endParaRPr>
          </a:p>
        </p:txBody>
      </p:sp>
      <p:sp>
        <p:nvSpPr>
          <p:cNvPr id="3" name="TextBox 2"/>
          <p:cNvSpPr txBox="1"/>
          <p:nvPr/>
        </p:nvSpPr>
        <p:spPr>
          <a:xfrm>
            <a:off x="5085620" y="582172"/>
            <a:ext cx="5181600" cy="738662"/>
          </a:xfrm>
          <a:prstGeom prst="rect">
            <a:avLst/>
          </a:prstGeom>
          <a:noFill/>
        </p:spPr>
        <p:txBody>
          <a:bodyPr wrap="square" lIns="121917" tIns="60959" rIns="121917" bIns="60959" rtlCol="0">
            <a:spAutoFit/>
          </a:bodyPr>
          <a:lstStyle/>
          <a:p>
            <a:r>
              <a:rPr lang="en-US" sz="4000" b="1" dirty="0" err="1">
                <a:solidFill>
                  <a:prstClr val="black"/>
                </a:solidFill>
                <a:latin typeface="Times New Roman" pitchFamily="18" charset="0"/>
                <a:cs typeface="Times New Roman" pitchFamily="18" charset="0"/>
              </a:rPr>
              <a:t>của</a:t>
            </a:r>
            <a:r>
              <a:rPr lang="en-US" sz="4000" b="1" dirty="0">
                <a:solidFill>
                  <a:prstClr val="black"/>
                </a:solidFill>
                <a:latin typeface="Times New Roman" pitchFamily="18" charset="0"/>
                <a:cs typeface="Times New Roman" pitchFamily="18" charset="0"/>
              </a:rPr>
              <a:t> 20 cm </a:t>
            </a:r>
            <a:r>
              <a:rPr lang="en-US" sz="4000" b="1" dirty="0" err="1">
                <a:solidFill>
                  <a:prstClr val="black"/>
                </a:solidFill>
                <a:latin typeface="Times New Roman" pitchFamily="18" charset="0"/>
                <a:cs typeface="Times New Roman" pitchFamily="18" charset="0"/>
              </a:rPr>
              <a:t>là</a:t>
            </a:r>
            <a:r>
              <a:rPr lang="en-US" sz="4000" b="1" dirty="0">
                <a:solidFill>
                  <a:prstClr val="black"/>
                </a:solidFill>
                <a:latin typeface="Times New Roman" pitchFamily="18" charset="0"/>
                <a:cs typeface="Times New Roman" pitchFamily="18" charset="0"/>
              </a:rPr>
              <a:t> </a:t>
            </a:r>
            <a:r>
              <a:rPr lang="en-US" sz="3200" b="1" dirty="0">
                <a:solidFill>
                  <a:prstClr val="black"/>
                </a:solidFill>
                <a:latin typeface="Times New Roman" pitchFamily="18" charset="0"/>
                <a:cs typeface="Times New Roman" pitchFamily="18" charset="0"/>
              </a:rPr>
              <a:t>:</a:t>
            </a:r>
          </a:p>
        </p:txBody>
      </p:sp>
      <p:sp>
        <p:nvSpPr>
          <p:cNvPr id="7" name="TextBox 6"/>
          <p:cNvSpPr txBox="1"/>
          <p:nvPr/>
        </p:nvSpPr>
        <p:spPr>
          <a:xfrm>
            <a:off x="7115533" y="3312679"/>
            <a:ext cx="1981200" cy="615551"/>
          </a:xfrm>
          <a:prstGeom prst="rect">
            <a:avLst/>
          </a:prstGeom>
        </p:spPr>
        <p:style>
          <a:lnRef idx="1">
            <a:schemeClr val="accent3"/>
          </a:lnRef>
          <a:fillRef idx="2">
            <a:schemeClr val="accent3"/>
          </a:fillRef>
          <a:effectRef idx="1">
            <a:schemeClr val="accent3"/>
          </a:effectRef>
          <a:fontRef idx="minor">
            <a:schemeClr val="dk1"/>
          </a:fontRef>
        </p:style>
        <p:txBody>
          <a:bodyPr wrap="square" lIns="121917" tIns="60959" rIns="121917" bIns="60959" rtlCol="0">
            <a:spAutoFit/>
          </a:bodyPr>
          <a:lstStyle/>
          <a:p>
            <a:r>
              <a:rPr lang="en-US" sz="3200" b="1" dirty="0">
                <a:solidFill>
                  <a:prstClr val="black"/>
                </a:solidFill>
                <a:latin typeface="Times New Roman" pitchFamily="18" charset="0"/>
                <a:cs typeface="Times New Roman" pitchFamily="18" charset="0"/>
              </a:rPr>
              <a:t>B: 5</a:t>
            </a:r>
            <a:r>
              <a:rPr lang="vi-VN" sz="3200" b="1" dirty="0">
                <a:solidFill>
                  <a:prstClr val="black"/>
                </a:solidFill>
                <a:latin typeface="Times New Roman" pitchFamily="18" charset="0"/>
                <a:cs typeface="Times New Roman" pitchFamily="18" charset="0"/>
              </a:rPr>
              <a:t> cm</a:t>
            </a:r>
            <a:endParaRPr lang="en-US" sz="3200" b="1" dirty="0">
              <a:solidFill>
                <a:prstClr val="black"/>
              </a:solidFill>
              <a:latin typeface="Times New Roman" pitchFamily="18" charset="0"/>
              <a:cs typeface="Times New Roman" pitchFamily="18" charset="0"/>
            </a:endParaRPr>
          </a:p>
        </p:txBody>
      </p:sp>
      <p:sp>
        <p:nvSpPr>
          <p:cNvPr id="8" name="TextBox 7"/>
          <p:cNvSpPr txBox="1"/>
          <p:nvPr/>
        </p:nvSpPr>
        <p:spPr>
          <a:xfrm>
            <a:off x="2216727" y="4574885"/>
            <a:ext cx="1981200" cy="615551"/>
          </a:xfrm>
          <a:prstGeom prst="rect">
            <a:avLst/>
          </a:prstGeom>
        </p:spPr>
        <p:style>
          <a:lnRef idx="1">
            <a:schemeClr val="accent3"/>
          </a:lnRef>
          <a:fillRef idx="2">
            <a:schemeClr val="accent3"/>
          </a:fillRef>
          <a:effectRef idx="1">
            <a:schemeClr val="accent3"/>
          </a:effectRef>
          <a:fontRef idx="minor">
            <a:schemeClr val="dk1"/>
          </a:fontRef>
        </p:style>
        <p:txBody>
          <a:bodyPr wrap="square" lIns="121917" tIns="60959" rIns="121917" bIns="60959" rtlCol="0">
            <a:spAutoFit/>
          </a:bodyPr>
          <a:lstStyle/>
          <a:p>
            <a:r>
              <a:rPr lang="en-US" sz="3200" b="1" dirty="0">
                <a:solidFill>
                  <a:prstClr val="black"/>
                </a:solidFill>
                <a:latin typeface="Times New Roman" pitchFamily="18" charset="0"/>
                <a:cs typeface="Times New Roman" pitchFamily="18" charset="0"/>
              </a:rPr>
              <a:t>C: 4</a:t>
            </a:r>
            <a:r>
              <a:rPr lang="vi-VN" sz="3200" b="1" dirty="0">
                <a:solidFill>
                  <a:prstClr val="black"/>
                </a:solidFill>
                <a:latin typeface="Times New Roman" pitchFamily="18" charset="0"/>
                <a:cs typeface="Times New Roman" pitchFamily="18" charset="0"/>
              </a:rPr>
              <a:t> cm</a:t>
            </a:r>
            <a:endParaRPr lang="en-US" sz="3200" b="1" dirty="0">
              <a:solidFill>
                <a:prstClr val="black"/>
              </a:solidFill>
              <a:latin typeface="Times New Roman" pitchFamily="18" charset="0"/>
              <a:cs typeface="Times New Roman" pitchFamily="18" charset="0"/>
            </a:endParaRPr>
          </a:p>
        </p:txBody>
      </p:sp>
      <p:sp>
        <p:nvSpPr>
          <p:cNvPr id="9" name="TextBox 8"/>
          <p:cNvSpPr txBox="1"/>
          <p:nvPr/>
        </p:nvSpPr>
        <p:spPr>
          <a:xfrm>
            <a:off x="7115533" y="4388967"/>
            <a:ext cx="1981200" cy="615551"/>
          </a:xfrm>
          <a:prstGeom prst="rect">
            <a:avLst/>
          </a:prstGeom>
        </p:spPr>
        <p:style>
          <a:lnRef idx="1">
            <a:schemeClr val="accent3"/>
          </a:lnRef>
          <a:fillRef idx="2">
            <a:schemeClr val="accent3"/>
          </a:fillRef>
          <a:effectRef idx="1">
            <a:schemeClr val="accent3"/>
          </a:effectRef>
          <a:fontRef idx="minor">
            <a:schemeClr val="dk1"/>
          </a:fontRef>
        </p:style>
        <p:txBody>
          <a:bodyPr wrap="square" lIns="121917" tIns="60959" rIns="121917" bIns="60959" rtlCol="0">
            <a:spAutoFit/>
          </a:bodyPr>
          <a:lstStyle/>
          <a:p>
            <a:r>
              <a:rPr lang="en-US" sz="3200" b="1" dirty="0">
                <a:solidFill>
                  <a:prstClr val="black"/>
                </a:solidFill>
                <a:latin typeface="Times New Roman" pitchFamily="18" charset="0"/>
                <a:cs typeface="Times New Roman" pitchFamily="18" charset="0"/>
              </a:rPr>
              <a:t>D: 7</a:t>
            </a:r>
            <a:r>
              <a:rPr lang="vi-VN" sz="3200" b="1" dirty="0">
                <a:solidFill>
                  <a:prstClr val="black"/>
                </a:solidFill>
                <a:latin typeface="Times New Roman" pitchFamily="18" charset="0"/>
                <a:cs typeface="Times New Roman" pitchFamily="18" charset="0"/>
              </a:rPr>
              <a:t> cm</a:t>
            </a:r>
            <a:endParaRPr lang="en-US" sz="3200" b="1" dirty="0">
              <a:solidFill>
                <a:prstClr val="black"/>
              </a:solidFill>
              <a:latin typeface="Times New Roman" pitchFamily="18" charset="0"/>
              <a:cs typeface="Times New Roman" pitchFamily="18" charset="0"/>
            </a:endParaRPr>
          </a:p>
        </p:txBody>
      </p:sp>
      <p:sp>
        <p:nvSpPr>
          <p:cNvPr id="10" name="TextBox 9"/>
          <p:cNvSpPr txBox="1"/>
          <p:nvPr/>
        </p:nvSpPr>
        <p:spPr>
          <a:xfrm>
            <a:off x="2209800" y="3312679"/>
            <a:ext cx="1981200" cy="615551"/>
          </a:xfrm>
          <a:prstGeom prst="rect">
            <a:avLst/>
          </a:prstGeom>
        </p:spPr>
        <p:style>
          <a:lnRef idx="1">
            <a:schemeClr val="accent3"/>
          </a:lnRef>
          <a:fillRef idx="2">
            <a:schemeClr val="accent3"/>
          </a:fillRef>
          <a:effectRef idx="1">
            <a:schemeClr val="accent3"/>
          </a:effectRef>
          <a:fontRef idx="minor">
            <a:schemeClr val="dk1"/>
          </a:fontRef>
        </p:style>
        <p:txBody>
          <a:bodyPr wrap="square" lIns="121917" tIns="60959" rIns="121917" bIns="60959" rtlCol="0">
            <a:spAutoFit/>
          </a:bodyPr>
          <a:lstStyle/>
          <a:p>
            <a:r>
              <a:rPr lang="en-US" sz="3200" b="1" dirty="0">
                <a:solidFill>
                  <a:prstClr val="black"/>
                </a:solidFill>
                <a:latin typeface="Times New Roman" pitchFamily="18" charset="0"/>
                <a:cs typeface="Times New Roman" pitchFamily="18" charset="0"/>
              </a:rPr>
              <a:t>A: 2</a:t>
            </a:r>
            <a:r>
              <a:rPr lang="vi-VN" sz="3200" b="1" dirty="0">
                <a:solidFill>
                  <a:prstClr val="black"/>
                </a:solidFill>
                <a:latin typeface="Times New Roman" pitchFamily="18" charset="0"/>
                <a:cs typeface="Times New Roman" pitchFamily="18" charset="0"/>
              </a:rPr>
              <a:t> cm</a:t>
            </a:r>
            <a:endParaRPr lang="en-US" sz="3200" b="1" dirty="0">
              <a:solidFill>
                <a:prstClr val="black"/>
              </a:solidFill>
              <a:latin typeface="Times New Roman" pitchFamily="18" charset="0"/>
              <a:cs typeface="Times New Roman" pitchFamily="18" charset="0"/>
            </a:endParaRPr>
          </a:p>
        </p:txBody>
      </p:sp>
      <p:pic>
        <p:nvPicPr>
          <p:cNvPr id="11" name="Picture 10">
            <a:hlinkClick r:id="" action="ppaction://hlinkshowjump?jump=nextslide"/>
          </p:cNvPr>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8430489" y="4864388"/>
            <a:ext cx="2202875" cy="1927869"/>
          </a:xfrm>
          <a:prstGeom prst="rect">
            <a:avLst/>
          </a:prstGeom>
        </p:spPr>
      </p:pic>
      <p:pic>
        <p:nvPicPr>
          <p:cNvPr id="12" name="Đ"/>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1496" b="100000" l="0" r="100000">
                        <a14:foregroundMark x1="87664" y1="27564" x2="41207" y2="1709"/>
                        <a14:foregroundMark x1="93963" y1="4060" x2="43045" y2="27564"/>
                        <a14:foregroundMark x1="43045" y1="6410" x2="43045" y2="25000"/>
                        <a14:foregroundMark x1="52493" y1="9188" x2="49606" y2="27137"/>
                        <a14:foregroundMark x1="62205" y1="8120" x2="69816" y2="33761"/>
                        <a14:foregroundMark x1="88189" y1="10897" x2="65092" y2="29915"/>
                        <a14:foregroundMark x1="78478" y1="4487" x2="56430" y2="11538"/>
                        <a14:foregroundMark x1="50394" y1="27991" x2="66404" y2="27991"/>
                      </a14:backgroundRemoval>
                    </a14:imgEffect>
                  </a14:imgLayer>
                </a14:imgProps>
              </a:ext>
              <a:ext uri="{28A0092B-C50C-407E-A947-70E740481C1C}">
                <a14:useLocalDpi xmlns:a14="http://schemas.microsoft.com/office/drawing/2010/main" val="0"/>
              </a:ext>
            </a:extLst>
          </a:blip>
          <a:srcRect/>
          <a:stretch/>
        </p:blipFill>
        <p:spPr>
          <a:xfrm>
            <a:off x="4017819" y="1370182"/>
            <a:ext cx="4468091" cy="5487820"/>
          </a:xfrm>
          <a:prstGeom prst="rect">
            <a:avLst/>
          </a:prstGeom>
        </p:spPr>
      </p:pic>
      <p:pic>
        <p:nvPicPr>
          <p:cNvPr id="13" name="B"/>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0" b="100000" l="0" r="100000">
                        <a14:foregroundMark x1="60821" y1="40892" x2="47388" y2="37175"/>
                        <a14:foregroundMark x1="3358" y1="5948" x2="51119" y2="24907"/>
                      </a14:backgroundRemoval>
                    </a14:imgEffect>
                  </a14:imgLayer>
                </a14:imgProps>
              </a:ext>
              <a:ext uri="{28A0092B-C50C-407E-A947-70E740481C1C}">
                <a14:useLocalDpi xmlns:a14="http://schemas.microsoft.com/office/drawing/2010/main" val="0"/>
              </a:ext>
            </a:extLst>
          </a:blip>
          <a:srcRect/>
          <a:stretch/>
        </p:blipFill>
        <p:spPr>
          <a:xfrm>
            <a:off x="3456712" y="2130999"/>
            <a:ext cx="4800601" cy="4826695"/>
          </a:xfrm>
          <a:prstGeom prst="rect">
            <a:avLst/>
          </a:prstGeom>
        </p:spPr>
      </p:pic>
      <p:pic>
        <p:nvPicPr>
          <p:cNvPr id="16" name="C"/>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0" b="100000" l="0" r="100000">
                        <a14:foregroundMark x1="60821" y1="40892" x2="47388" y2="37175"/>
                        <a14:foregroundMark x1="3358" y1="5948" x2="51119" y2="24907"/>
                      </a14:backgroundRemoval>
                    </a14:imgEffect>
                  </a14:imgLayer>
                </a14:imgProps>
              </a:ext>
              <a:ext uri="{28A0092B-C50C-407E-A947-70E740481C1C}">
                <a14:useLocalDpi xmlns:a14="http://schemas.microsoft.com/office/drawing/2010/main" val="0"/>
              </a:ext>
            </a:extLst>
          </a:blip>
          <a:srcRect/>
          <a:stretch/>
        </p:blipFill>
        <p:spPr>
          <a:xfrm>
            <a:off x="3609112" y="2283399"/>
            <a:ext cx="4800601" cy="4826695"/>
          </a:xfrm>
          <a:prstGeom prst="rect">
            <a:avLst/>
          </a:prstGeom>
        </p:spPr>
      </p:pic>
      <p:pic>
        <p:nvPicPr>
          <p:cNvPr id="17" name="D"/>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0" b="100000" l="0" r="100000">
                        <a14:foregroundMark x1="60821" y1="40892" x2="47388" y2="37175"/>
                        <a14:foregroundMark x1="3358" y1="5948" x2="51119" y2="24907"/>
                      </a14:backgroundRemoval>
                    </a14:imgEffect>
                  </a14:imgLayer>
                </a14:imgProps>
              </a:ext>
              <a:ext uri="{28A0092B-C50C-407E-A947-70E740481C1C}">
                <a14:useLocalDpi xmlns:a14="http://schemas.microsoft.com/office/drawing/2010/main" val="0"/>
              </a:ext>
            </a:extLst>
          </a:blip>
          <a:srcRect/>
          <a:stretch/>
        </p:blipFill>
        <p:spPr>
          <a:xfrm>
            <a:off x="3581402" y="2060459"/>
            <a:ext cx="4800601" cy="4826695"/>
          </a:xfrm>
          <a:prstGeom prst="rect">
            <a:avLst/>
          </a:prstGeom>
        </p:spPr>
      </p:pic>
      <p:pic>
        <p:nvPicPr>
          <p:cNvPr id="18" name="Am-thanh-tra-loi-du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420600" y="216767"/>
            <a:ext cx="609600" cy="609600"/>
          </a:xfrm>
          <a:prstGeom prst="rect">
            <a:avLst/>
          </a:prstGeom>
        </p:spPr>
      </p:pic>
      <p:pic>
        <p:nvPicPr>
          <p:cNvPr id="19"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2460515" y="1168687"/>
            <a:ext cx="609600" cy="609600"/>
          </a:xfrm>
          <a:prstGeom prst="rect">
            <a:avLst/>
          </a:prstGeom>
        </p:spPr>
      </p:pic>
      <p:pic>
        <p:nvPicPr>
          <p:cNvPr id="21"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2456885" y="2283397"/>
            <a:ext cx="609600" cy="609600"/>
          </a:xfrm>
          <a:prstGeom prst="rect">
            <a:avLst/>
          </a:prstGeom>
        </p:spPr>
      </p:pic>
      <p:pic>
        <p:nvPicPr>
          <p:cNvPr id="22"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2420600" y="3504491"/>
            <a:ext cx="609600" cy="609600"/>
          </a:xfrm>
          <a:prstGeom prst="rect">
            <a:avLst/>
          </a:prstGeom>
        </p:spPr>
      </p:pic>
      <p:sp>
        <p:nvSpPr>
          <p:cNvPr id="4" name="TextBox 3">
            <a:extLst>
              <a:ext uri="{FF2B5EF4-FFF2-40B4-BE49-F238E27FC236}">
                <a16:creationId xmlns:a16="http://schemas.microsoft.com/office/drawing/2014/main" id="{2E1AC40A-E314-426A-B7DA-C606FE8B8039}"/>
              </a:ext>
            </a:extLst>
          </p:cNvPr>
          <p:cNvSpPr txBox="1"/>
          <p:nvPr/>
        </p:nvSpPr>
        <p:spPr>
          <a:xfrm>
            <a:off x="4646035" y="488231"/>
            <a:ext cx="464127" cy="738662"/>
          </a:xfrm>
          <a:prstGeom prst="rect">
            <a:avLst/>
          </a:prstGeom>
          <a:noFill/>
        </p:spPr>
        <p:txBody>
          <a:bodyPr wrap="square" lIns="121917" tIns="60959" rIns="121917" bIns="60959" rtlCol="0">
            <a:spAutoFit/>
          </a:bodyPr>
          <a:lstStyle/>
          <a:p>
            <a:r>
              <a:rPr lang="en-US" sz="4000" dirty="0">
                <a:solidFill>
                  <a:prstClr val="black"/>
                </a:solidFill>
                <a:latin typeface="Calibri"/>
              </a:rPr>
              <a:t>1</a:t>
            </a:r>
            <a:endParaRPr lang="vi-VN" sz="4000" dirty="0">
              <a:solidFill>
                <a:prstClr val="black"/>
              </a:solidFill>
              <a:latin typeface="Arial" panose="020B0604020202020204" pitchFamily="34" charset="0"/>
            </a:endParaRPr>
          </a:p>
        </p:txBody>
      </p:sp>
      <p:sp>
        <p:nvSpPr>
          <p:cNvPr id="20" name="TextBox 19">
            <a:extLst>
              <a:ext uri="{FF2B5EF4-FFF2-40B4-BE49-F238E27FC236}">
                <a16:creationId xmlns:a16="http://schemas.microsoft.com/office/drawing/2014/main" id="{FA98CDE4-8B75-4F70-9628-F87382669431}"/>
              </a:ext>
            </a:extLst>
          </p:cNvPr>
          <p:cNvSpPr txBox="1"/>
          <p:nvPr/>
        </p:nvSpPr>
        <p:spPr>
          <a:xfrm>
            <a:off x="4645658" y="1016238"/>
            <a:ext cx="464127" cy="738662"/>
          </a:xfrm>
          <a:prstGeom prst="rect">
            <a:avLst/>
          </a:prstGeom>
          <a:noFill/>
        </p:spPr>
        <p:txBody>
          <a:bodyPr wrap="square" lIns="121917" tIns="60959" rIns="121917" bIns="60959" rtlCol="0">
            <a:spAutoFit/>
          </a:bodyPr>
          <a:lstStyle/>
          <a:p>
            <a:r>
              <a:rPr lang="en-US" sz="4000" dirty="0">
                <a:solidFill>
                  <a:prstClr val="black"/>
                </a:solidFill>
                <a:latin typeface="Calibri"/>
              </a:rPr>
              <a:t>4</a:t>
            </a:r>
            <a:endParaRPr lang="vi-VN" sz="4000" dirty="0">
              <a:solidFill>
                <a:prstClr val="black"/>
              </a:solidFill>
              <a:latin typeface="Arial" panose="020B0604020202020204" pitchFamily="34" charset="0"/>
            </a:endParaRPr>
          </a:p>
        </p:txBody>
      </p:sp>
      <p:cxnSp>
        <p:nvCxnSpPr>
          <p:cNvPr id="6" name="Straight Connector 5">
            <a:extLst>
              <a:ext uri="{FF2B5EF4-FFF2-40B4-BE49-F238E27FC236}">
                <a16:creationId xmlns:a16="http://schemas.microsoft.com/office/drawing/2014/main" id="{35663E7B-14A7-40B7-B36B-16DAF2CA23EB}"/>
              </a:ext>
            </a:extLst>
          </p:cNvPr>
          <p:cNvCxnSpPr/>
          <p:nvPr/>
        </p:nvCxnSpPr>
        <p:spPr>
          <a:xfrm>
            <a:off x="4617034" y="1065751"/>
            <a:ext cx="468588" cy="0"/>
          </a:xfrm>
          <a:prstGeom prst="line">
            <a:avLst/>
          </a:prstGeom>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263850952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10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barn(inVertical)">
                                      <p:cBhvr>
                                        <p:cTn id="16" dur="500"/>
                                        <p:tgtEl>
                                          <p:spTgt spid="20"/>
                                        </p:tgtEl>
                                      </p:cBhvr>
                                    </p:animEffect>
                                  </p:childTnLst>
                                </p:cTn>
                              </p:par>
                              <p:par>
                                <p:cTn id="17" presetID="6" presetClass="entr" presetSubtype="16"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circle(in)">
                                      <p:cBhvr>
                                        <p:cTn id="19" dur="10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barn(inVertical)">
                                      <p:cBhvr>
                                        <p:cTn id="29" dur="5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barn(inVertical)">
                                      <p:cBhvr>
                                        <p:cTn id="34" dur="500"/>
                                        <p:tgtEl>
                                          <p:spTgt spid="8"/>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barn(inVertical)">
                                      <p:cBhvr>
                                        <p:cTn id="3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0" restart="whenNotActive" fill="hold" evtFilter="cancelBubble" nodeType="interactiveSeq">
                <p:stCondLst>
                  <p:cond evt="onClick" delay="0">
                    <p:tgtEl>
                      <p:spTgt spid="7"/>
                    </p:tgtEl>
                  </p:cond>
                </p:stCondLst>
                <p:endSync evt="end" delay="0">
                  <p:rtn val="all"/>
                </p:endSync>
                <p:childTnLst>
                  <p:par>
                    <p:cTn id="41" fill="hold">
                      <p:stCondLst>
                        <p:cond delay="0"/>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2"/>
                                        </p:tgtEl>
                                        <p:attrNameLst>
                                          <p:attrName>style.visibility</p:attrName>
                                        </p:attrNameLst>
                                      </p:cBhvr>
                                      <p:to>
                                        <p:strVal val="visible"/>
                                      </p:to>
                                    </p:set>
                                  </p:childTnLst>
                                </p:cTn>
                              </p:par>
                              <p:par>
                                <p:cTn id="45" presetID="1" presetClass="mediacall" presetSubtype="0" fill="hold" nodeType="withEffect">
                                  <p:stCondLst>
                                    <p:cond delay="0"/>
                                  </p:stCondLst>
                                  <p:childTnLst>
                                    <p:cmd type="call" cmd="playFrom(0.0)">
                                      <p:cBhvr>
                                        <p:cTn id="46" dur="8091" fill="hold"/>
                                        <p:tgtEl>
                                          <p:spTgt spid="18"/>
                                        </p:tgtEl>
                                      </p:cBhvr>
                                    </p:cmd>
                                  </p:childTnLst>
                                </p:cTn>
                              </p:par>
                            </p:childTnLst>
                          </p:cTn>
                        </p:par>
                      </p:childTnLst>
                    </p:cTn>
                  </p:par>
                </p:childTnLst>
              </p:cTn>
              <p:nextCondLst>
                <p:cond evt="onClick" delay="0">
                  <p:tgtEl>
                    <p:spTgt spid="7"/>
                  </p:tgtEl>
                </p:cond>
              </p:nextCondLst>
            </p:seq>
            <p:seq concurrent="1" nextAc="seek">
              <p:cTn id="47" restart="whenNotActive" fill="hold" evtFilter="cancelBubble" nodeType="interactiveSeq">
                <p:stCondLst>
                  <p:cond evt="onClick" delay="0">
                    <p:tgtEl>
                      <p:spTgt spid="12"/>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nodeType="clickEffect">
                                  <p:stCondLst>
                                    <p:cond delay="0"/>
                                  </p:stCondLst>
                                  <p:childTnLst>
                                    <p:animEffect transition="out" filter="fade">
                                      <p:cBhvr>
                                        <p:cTn id="51" dur="500"/>
                                        <p:tgtEl>
                                          <p:spTgt spid="12"/>
                                        </p:tgtEl>
                                      </p:cBhvr>
                                    </p:animEffect>
                                    <p:set>
                                      <p:cBhvr>
                                        <p:cTn id="52"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53" restart="whenNotActive" fill="hold" evtFilter="cancelBubble" nodeType="interactiveSeq">
                <p:stCondLst>
                  <p:cond evt="onClick" delay="0">
                    <p:tgtEl>
                      <p:spTgt spid="10"/>
                    </p:tgtEl>
                  </p:cond>
                </p:stCondLst>
                <p:endSync evt="end" delay="0">
                  <p:rtn val="all"/>
                </p:endSync>
                <p:childTnLst>
                  <p:par>
                    <p:cTn id="54" fill="hold">
                      <p:stCondLst>
                        <p:cond delay="0"/>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13"/>
                                        </p:tgtEl>
                                        <p:attrNameLst>
                                          <p:attrName>style.visibility</p:attrName>
                                        </p:attrNameLst>
                                      </p:cBhvr>
                                      <p:to>
                                        <p:strVal val="visible"/>
                                      </p:to>
                                    </p:set>
                                    <p:animEffect transition="in" filter="fade">
                                      <p:cBhvr>
                                        <p:cTn id="58" dur="500"/>
                                        <p:tgtEl>
                                          <p:spTgt spid="13"/>
                                        </p:tgtEl>
                                      </p:cBhvr>
                                    </p:animEffect>
                                  </p:childTnLst>
                                </p:cTn>
                              </p:par>
                              <p:par>
                                <p:cTn id="59" presetID="1" presetClass="mediacall" presetSubtype="0" fill="hold" nodeType="withEffect">
                                  <p:stCondLst>
                                    <p:cond delay="0"/>
                                  </p:stCondLst>
                                  <p:childTnLst>
                                    <p:cmd type="call" cmd="playFrom(0.0)">
                                      <p:cBhvr>
                                        <p:cTn id="60" dur="8124" fill="hold"/>
                                        <p:tgtEl>
                                          <p:spTgt spid="19"/>
                                        </p:tgtEl>
                                      </p:cBhvr>
                                    </p:cmd>
                                  </p:childTnLst>
                                </p:cTn>
                              </p:par>
                            </p:childTnLst>
                          </p:cTn>
                        </p:par>
                      </p:childTnLst>
                    </p:cTn>
                  </p:par>
                </p:childTnLst>
              </p:cTn>
              <p:nextCondLst>
                <p:cond evt="onClick" delay="0">
                  <p:tgtEl>
                    <p:spTgt spid="10"/>
                  </p:tgtEl>
                </p:cond>
              </p:nextCondLst>
            </p:seq>
            <p:seq concurrent="1" nextAc="seek">
              <p:cTn id="61" restart="whenNotActive" fill="hold" evtFilter="cancelBubble" nodeType="interactiveSeq">
                <p:stCondLst>
                  <p:cond evt="onClick" delay="0">
                    <p:tgtEl>
                      <p:spTgt spid="13"/>
                    </p:tgtEl>
                  </p:cond>
                </p:stCondLst>
                <p:endSync evt="end" delay="0">
                  <p:rtn val="all"/>
                </p:endSync>
                <p:childTnLst>
                  <p:par>
                    <p:cTn id="62" fill="hold">
                      <p:stCondLst>
                        <p:cond delay="0"/>
                      </p:stCondLst>
                      <p:childTnLst>
                        <p:par>
                          <p:cTn id="63" fill="hold">
                            <p:stCondLst>
                              <p:cond delay="0"/>
                            </p:stCondLst>
                            <p:childTnLst>
                              <p:par>
                                <p:cTn id="64" presetID="10" presetClass="exit" presetSubtype="0" fill="hold" nodeType="clickEffect">
                                  <p:stCondLst>
                                    <p:cond delay="0"/>
                                  </p:stCondLst>
                                  <p:childTnLst>
                                    <p:animEffect transition="out" filter="fade">
                                      <p:cBhvr>
                                        <p:cTn id="65" dur="500"/>
                                        <p:tgtEl>
                                          <p:spTgt spid="13"/>
                                        </p:tgtEl>
                                      </p:cBhvr>
                                    </p:animEffect>
                                    <p:set>
                                      <p:cBhvr>
                                        <p:cTn id="66"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67" restart="whenNotActive" fill="hold" evtFilter="cancelBubble" nodeType="interactiveSeq">
                <p:stCondLst>
                  <p:cond evt="onClick" delay="0">
                    <p:tgtEl>
                      <p:spTgt spid="8"/>
                    </p:tgtEl>
                  </p:cond>
                </p:stCondLst>
                <p:endSync evt="end" delay="0">
                  <p:rtn val="all"/>
                </p:endSync>
                <p:childTnLst>
                  <p:par>
                    <p:cTn id="68" fill="hold">
                      <p:stCondLst>
                        <p:cond delay="0"/>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16"/>
                                        </p:tgtEl>
                                        <p:attrNameLst>
                                          <p:attrName>style.visibility</p:attrName>
                                        </p:attrNameLst>
                                      </p:cBhvr>
                                      <p:to>
                                        <p:strVal val="visible"/>
                                      </p:to>
                                    </p:set>
                                    <p:animEffect transition="in" filter="fade">
                                      <p:cBhvr>
                                        <p:cTn id="72" dur="500"/>
                                        <p:tgtEl>
                                          <p:spTgt spid="16"/>
                                        </p:tgtEl>
                                      </p:cBhvr>
                                    </p:animEffect>
                                  </p:childTnLst>
                                </p:cTn>
                              </p:par>
                              <p:par>
                                <p:cTn id="73" presetID="1" presetClass="mediacall" presetSubtype="0" fill="hold" nodeType="withEffect">
                                  <p:stCondLst>
                                    <p:cond delay="0"/>
                                  </p:stCondLst>
                                  <p:childTnLst>
                                    <p:cmd type="call" cmd="playFrom(0.0)">
                                      <p:cBhvr>
                                        <p:cTn id="74" dur="8124" fill="hold"/>
                                        <p:tgtEl>
                                          <p:spTgt spid="21"/>
                                        </p:tgtEl>
                                      </p:cBhvr>
                                    </p:cmd>
                                  </p:childTnLst>
                                </p:cTn>
                              </p:par>
                            </p:childTnLst>
                          </p:cTn>
                        </p:par>
                      </p:childTnLst>
                    </p:cTn>
                  </p:par>
                </p:childTnLst>
              </p:cTn>
              <p:nextCondLst>
                <p:cond evt="onClick" delay="0">
                  <p:tgtEl>
                    <p:spTgt spid="8"/>
                  </p:tgtEl>
                </p:cond>
              </p:nextCondLst>
            </p:seq>
            <p:seq concurrent="1" nextAc="seek">
              <p:cTn id="75" restart="whenNotActive" fill="hold" evtFilter="cancelBubble" nodeType="interactiveSeq">
                <p:stCondLst>
                  <p:cond evt="onClick" delay="0">
                    <p:tgtEl>
                      <p:spTgt spid="16"/>
                    </p:tgtEl>
                  </p:cond>
                </p:stCondLst>
                <p:endSync evt="end" delay="0">
                  <p:rtn val="all"/>
                </p:endSync>
                <p:childTnLst>
                  <p:par>
                    <p:cTn id="76" fill="hold">
                      <p:stCondLst>
                        <p:cond delay="0"/>
                      </p:stCondLst>
                      <p:childTnLst>
                        <p:par>
                          <p:cTn id="77" fill="hold">
                            <p:stCondLst>
                              <p:cond delay="0"/>
                            </p:stCondLst>
                            <p:childTnLst>
                              <p:par>
                                <p:cTn id="78" presetID="10" presetClass="exit" presetSubtype="0" fill="hold" nodeType="clickEffect">
                                  <p:stCondLst>
                                    <p:cond delay="0"/>
                                  </p:stCondLst>
                                  <p:childTnLst>
                                    <p:animEffect transition="out" filter="fade">
                                      <p:cBhvr>
                                        <p:cTn id="79" dur="500"/>
                                        <p:tgtEl>
                                          <p:spTgt spid="16"/>
                                        </p:tgtEl>
                                      </p:cBhvr>
                                    </p:animEffect>
                                    <p:set>
                                      <p:cBhvr>
                                        <p:cTn id="80"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81" restart="whenNotActive" fill="hold" evtFilter="cancelBubble" nodeType="interactiveSeq">
                <p:stCondLst>
                  <p:cond evt="onClick" delay="0">
                    <p:tgtEl>
                      <p:spTgt spid="9"/>
                    </p:tgtEl>
                  </p:cond>
                </p:stCondLst>
                <p:endSync evt="end" delay="0">
                  <p:rtn val="all"/>
                </p:endSync>
                <p:childTnLst>
                  <p:par>
                    <p:cTn id="82" fill="hold">
                      <p:stCondLst>
                        <p:cond delay="0"/>
                      </p:stCondLst>
                      <p:childTnLst>
                        <p:par>
                          <p:cTn id="83" fill="hold">
                            <p:stCondLst>
                              <p:cond delay="0"/>
                            </p:stCondLst>
                            <p:childTnLst>
                              <p:par>
                                <p:cTn id="84" presetID="10" presetClass="entr" presetSubtype="0" fill="hold" nodeType="clickEffect">
                                  <p:stCondLst>
                                    <p:cond delay="0"/>
                                  </p:stCondLst>
                                  <p:childTnLst>
                                    <p:set>
                                      <p:cBhvr>
                                        <p:cTn id="85" dur="1" fill="hold">
                                          <p:stCondLst>
                                            <p:cond delay="0"/>
                                          </p:stCondLst>
                                        </p:cTn>
                                        <p:tgtEl>
                                          <p:spTgt spid="17"/>
                                        </p:tgtEl>
                                        <p:attrNameLst>
                                          <p:attrName>style.visibility</p:attrName>
                                        </p:attrNameLst>
                                      </p:cBhvr>
                                      <p:to>
                                        <p:strVal val="visible"/>
                                      </p:to>
                                    </p:set>
                                    <p:animEffect transition="in" filter="fade">
                                      <p:cBhvr>
                                        <p:cTn id="86" dur="500"/>
                                        <p:tgtEl>
                                          <p:spTgt spid="17"/>
                                        </p:tgtEl>
                                      </p:cBhvr>
                                    </p:animEffect>
                                  </p:childTnLst>
                                </p:cTn>
                              </p:par>
                              <p:par>
                                <p:cTn id="87" presetID="1" presetClass="mediacall" presetSubtype="0" fill="hold" nodeType="withEffect">
                                  <p:stCondLst>
                                    <p:cond delay="0"/>
                                  </p:stCondLst>
                                  <p:childTnLst>
                                    <p:cmd type="call" cmd="playFrom(0.0)">
                                      <p:cBhvr>
                                        <p:cTn id="88" dur="8124" fill="hold"/>
                                        <p:tgtEl>
                                          <p:spTgt spid="22"/>
                                        </p:tgtEl>
                                      </p:cBhvr>
                                    </p:cmd>
                                  </p:childTnLst>
                                </p:cTn>
                              </p:par>
                            </p:childTnLst>
                          </p:cTn>
                        </p:par>
                      </p:childTnLst>
                    </p:cTn>
                  </p:par>
                </p:childTnLst>
              </p:cTn>
              <p:nextCondLst>
                <p:cond evt="onClick" delay="0">
                  <p:tgtEl>
                    <p:spTgt spid="9"/>
                  </p:tgtEl>
                </p:cond>
              </p:nextCondLst>
            </p:seq>
            <p:seq concurrent="1" nextAc="seek">
              <p:cTn id="89" restart="whenNotActive" fill="hold" evtFilter="cancelBubble" nodeType="interactiveSeq">
                <p:stCondLst>
                  <p:cond evt="onClick" delay="0">
                    <p:tgtEl>
                      <p:spTgt spid="17"/>
                    </p:tgtEl>
                  </p:cond>
                </p:stCondLst>
                <p:endSync evt="end" delay="0">
                  <p:rtn val="all"/>
                </p:endSync>
                <p:childTnLst>
                  <p:par>
                    <p:cTn id="90" fill="hold">
                      <p:stCondLst>
                        <p:cond delay="0"/>
                      </p:stCondLst>
                      <p:childTnLst>
                        <p:par>
                          <p:cTn id="91" fill="hold">
                            <p:stCondLst>
                              <p:cond delay="0"/>
                            </p:stCondLst>
                            <p:childTnLst>
                              <p:par>
                                <p:cTn id="92" presetID="10" presetClass="exit" presetSubtype="0" fill="hold" nodeType="clickEffect">
                                  <p:stCondLst>
                                    <p:cond delay="0"/>
                                  </p:stCondLst>
                                  <p:childTnLst>
                                    <p:animEffect transition="out" filter="fade">
                                      <p:cBhvr>
                                        <p:cTn id="93" dur="500"/>
                                        <p:tgtEl>
                                          <p:spTgt spid="17"/>
                                        </p:tgtEl>
                                      </p:cBhvr>
                                    </p:animEffect>
                                    <p:set>
                                      <p:cBhvr>
                                        <p:cTn id="94"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audio>
              <p:cMediaNode vol="80000">
                <p:cTn id="95" fill="hold" display="0">
                  <p:stCondLst>
                    <p:cond delay="indefinite"/>
                  </p:stCondLst>
                  <p:endCondLst>
                    <p:cond evt="onStopAudio" delay="0">
                      <p:tgtEl>
                        <p:sldTgt/>
                      </p:tgtEl>
                    </p:cond>
                  </p:endCondLst>
                </p:cTn>
                <p:tgtEl>
                  <p:spTgt spid="18"/>
                </p:tgtEl>
              </p:cMediaNode>
            </p:audio>
            <p:audio>
              <p:cMediaNode vol="80000">
                <p:cTn id="96" fill="hold" display="0">
                  <p:stCondLst>
                    <p:cond delay="indefinite"/>
                  </p:stCondLst>
                  <p:endCondLst>
                    <p:cond evt="onStopAudio" delay="0">
                      <p:tgtEl>
                        <p:sldTgt/>
                      </p:tgtEl>
                    </p:cond>
                  </p:endCondLst>
                </p:cTn>
                <p:tgtEl>
                  <p:spTgt spid="19"/>
                </p:tgtEl>
              </p:cMediaNode>
            </p:audio>
            <p:audio>
              <p:cMediaNode vol="80000">
                <p:cTn id="97" fill="hold" display="0">
                  <p:stCondLst>
                    <p:cond delay="indefinite"/>
                  </p:stCondLst>
                  <p:endCondLst>
                    <p:cond evt="onStopAudio" delay="0">
                      <p:tgtEl>
                        <p:sldTgt/>
                      </p:tgtEl>
                    </p:cond>
                  </p:endCondLst>
                </p:cTn>
                <p:tgtEl>
                  <p:spTgt spid="21"/>
                </p:tgtEl>
              </p:cMediaNode>
            </p:audio>
            <p:audio>
              <p:cMediaNode vol="80000">
                <p:cTn id="98" fill="hold" display="0">
                  <p:stCondLst>
                    <p:cond delay="indefinite"/>
                  </p:stCondLst>
                  <p:endCondLst>
                    <p:cond evt="onStopAudio" delay="0">
                      <p:tgtEl>
                        <p:sldTgt/>
                      </p:tgtEl>
                    </p:cond>
                  </p:endCondLst>
                </p:cTn>
                <p:tgtEl>
                  <p:spTgt spid="22"/>
                </p:tgtEl>
              </p:cMediaNode>
            </p:audio>
          </p:childTnLst>
        </p:cTn>
      </p:par>
    </p:tnLst>
    <p:bldLst>
      <p:bldP spid="2" grpId="0" animBg="1"/>
      <p:bldP spid="3" grpId="0"/>
      <p:bldP spid="7" grpId="0" animBg="1"/>
      <p:bldP spid="8" grpId="0" animBg="1"/>
      <p:bldP spid="9" grpId="0" animBg="1"/>
      <p:bldP spid="10" grpId="0" animBg="1"/>
      <p:bldP spid="4" grpId="0"/>
      <p:bldP spid="20"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3200400" y="152400"/>
            <a:ext cx="6019800" cy="2057400"/>
          </a:xfrm>
          <a:prstGeom prst="roundRect">
            <a:avLst/>
          </a:prstGeom>
        </p:spPr>
        <p:style>
          <a:lnRef idx="1">
            <a:schemeClr val="accent3"/>
          </a:lnRef>
          <a:fillRef idx="2">
            <a:schemeClr val="accent3"/>
          </a:fillRef>
          <a:effectRef idx="1">
            <a:schemeClr val="accent3"/>
          </a:effectRef>
          <a:fontRef idx="minor">
            <a:schemeClr val="dk1"/>
          </a:fontRef>
        </p:style>
        <p:txBody>
          <a:bodyPr lIns="121917" tIns="60959" rIns="121917" bIns="60959" rtlCol="0" anchor="ctr"/>
          <a:lstStyle/>
          <a:p>
            <a:pPr algn="ctr"/>
            <a:endParaRPr lang="en-US" sz="2400">
              <a:solidFill>
                <a:prstClr val="white"/>
              </a:solidFill>
              <a:latin typeface="Calibri"/>
            </a:endParaRPr>
          </a:p>
        </p:txBody>
      </p:sp>
      <p:sp>
        <p:nvSpPr>
          <p:cNvPr id="3" name="TextBox 2"/>
          <p:cNvSpPr txBox="1"/>
          <p:nvPr/>
        </p:nvSpPr>
        <p:spPr>
          <a:xfrm>
            <a:off x="4684968" y="702734"/>
            <a:ext cx="5181600" cy="615551"/>
          </a:xfrm>
          <a:prstGeom prst="rect">
            <a:avLst/>
          </a:prstGeom>
          <a:noFill/>
        </p:spPr>
        <p:txBody>
          <a:bodyPr wrap="square" lIns="121917" tIns="60959" rIns="121917" bIns="60959" rtlCol="0">
            <a:spAutoFit/>
          </a:bodyPr>
          <a:lstStyle/>
          <a:p>
            <a:r>
              <a:rPr lang="en-US" sz="3200" b="1" dirty="0">
                <a:solidFill>
                  <a:prstClr val="black"/>
                </a:solidFill>
                <a:latin typeface="Times New Roman" pitchFamily="18" charset="0"/>
                <a:cs typeface="Times New Roman" pitchFamily="18" charset="0"/>
              </a:rPr>
              <a:t> </a:t>
            </a:r>
            <a:r>
              <a:rPr lang="en-US" sz="3200" b="1" dirty="0" err="1">
                <a:solidFill>
                  <a:prstClr val="black"/>
                </a:solidFill>
                <a:latin typeface="Times New Roman" pitchFamily="18" charset="0"/>
                <a:cs typeface="Times New Roman" pitchFamily="18" charset="0"/>
              </a:rPr>
              <a:t>của</a:t>
            </a:r>
            <a:r>
              <a:rPr lang="en-US" sz="3200" b="1" dirty="0">
                <a:solidFill>
                  <a:prstClr val="black"/>
                </a:solidFill>
                <a:latin typeface="Times New Roman" pitchFamily="18" charset="0"/>
                <a:cs typeface="Times New Roman" pitchFamily="18" charset="0"/>
              </a:rPr>
              <a:t> 48m </a:t>
            </a:r>
            <a:r>
              <a:rPr lang="en-US" sz="3200" b="1" dirty="0" err="1">
                <a:solidFill>
                  <a:prstClr val="black"/>
                </a:solidFill>
                <a:latin typeface="Times New Roman" pitchFamily="18" charset="0"/>
                <a:cs typeface="Times New Roman" pitchFamily="18" charset="0"/>
              </a:rPr>
              <a:t>là</a:t>
            </a:r>
            <a:r>
              <a:rPr lang="en-US" sz="3200" b="1" dirty="0">
                <a:solidFill>
                  <a:prstClr val="black"/>
                </a:solidFill>
                <a:latin typeface="Times New Roman" pitchFamily="18" charset="0"/>
                <a:cs typeface="Times New Roman" pitchFamily="18" charset="0"/>
              </a:rPr>
              <a:t>:</a:t>
            </a:r>
          </a:p>
        </p:txBody>
      </p:sp>
      <p:sp>
        <p:nvSpPr>
          <p:cNvPr id="7" name="TextBox 6"/>
          <p:cNvSpPr txBox="1"/>
          <p:nvPr/>
        </p:nvSpPr>
        <p:spPr>
          <a:xfrm>
            <a:off x="2078621" y="3276601"/>
            <a:ext cx="1981200" cy="615551"/>
          </a:xfrm>
          <a:prstGeom prst="rect">
            <a:avLst/>
          </a:prstGeom>
        </p:spPr>
        <p:style>
          <a:lnRef idx="1">
            <a:schemeClr val="accent3"/>
          </a:lnRef>
          <a:fillRef idx="2">
            <a:schemeClr val="accent3"/>
          </a:fillRef>
          <a:effectRef idx="1">
            <a:schemeClr val="accent3"/>
          </a:effectRef>
          <a:fontRef idx="minor">
            <a:schemeClr val="dk1"/>
          </a:fontRef>
        </p:style>
        <p:txBody>
          <a:bodyPr wrap="square" lIns="121917" tIns="60959" rIns="121917" bIns="60959" rtlCol="0">
            <a:spAutoFit/>
          </a:bodyPr>
          <a:lstStyle/>
          <a:p>
            <a:r>
              <a:rPr lang="en-US" sz="3200" b="1" dirty="0">
                <a:solidFill>
                  <a:prstClr val="black"/>
                </a:solidFill>
                <a:latin typeface="Times New Roman" pitchFamily="18" charset="0"/>
                <a:cs typeface="Times New Roman" pitchFamily="18" charset="0"/>
              </a:rPr>
              <a:t>A: 8</a:t>
            </a:r>
            <a:r>
              <a:rPr lang="vi-VN" sz="3200" b="1" dirty="0">
                <a:solidFill>
                  <a:prstClr val="black"/>
                </a:solidFill>
                <a:latin typeface="Times New Roman" pitchFamily="18" charset="0"/>
                <a:cs typeface="Times New Roman" pitchFamily="18" charset="0"/>
              </a:rPr>
              <a:t> m</a:t>
            </a:r>
            <a:endParaRPr lang="en-US" sz="3200" b="1" dirty="0">
              <a:solidFill>
                <a:prstClr val="black"/>
              </a:solidFill>
              <a:latin typeface="Times New Roman" pitchFamily="18" charset="0"/>
              <a:cs typeface="Times New Roman" pitchFamily="18" charset="0"/>
            </a:endParaRPr>
          </a:p>
        </p:txBody>
      </p:sp>
      <p:sp>
        <p:nvSpPr>
          <p:cNvPr id="8" name="TextBox 7"/>
          <p:cNvSpPr txBox="1"/>
          <p:nvPr/>
        </p:nvSpPr>
        <p:spPr>
          <a:xfrm>
            <a:off x="2216727" y="4574886"/>
            <a:ext cx="1981200" cy="615551"/>
          </a:xfrm>
          <a:prstGeom prst="rect">
            <a:avLst/>
          </a:prstGeom>
        </p:spPr>
        <p:style>
          <a:lnRef idx="1">
            <a:schemeClr val="accent3"/>
          </a:lnRef>
          <a:fillRef idx="2">
            <a:schemeClr val="accent3"/>
          </a:fillRef>
          <a:effectRef idx="1">
            <a:schemeClr val="accent3"/>
          </a:effectRef>
          <a:fontRef idx="minor">
            <a:schemeClr val="dk1"/>
          </a:fontRef>
        </p:style>
        <p:txBody>
          <a:bodyPr wrap="square" lIns="121917" tIns="60959" rIns="121917" bIns="60959" rtlCol="0">
            <a:spAutoFit/>
          </a:bodyPr>
          <a:lstStyle/>
          <a:p>
            <a:r>
              <a:rPr lang="en-US" sz="3200" b="1" dirty="0">
                <a:solidFill>
                  <a:prstClr val="black"/>
                </a:solidFill>
                <a:latin typeface="Times New Roman" pitchFamily="18" charset="0"/>
                <a:cs typeface="Times New Roman" pitchFamily="18" charset="0"/>
              </a:rPr>
              <a:t>C: 6</a:t>
            </a:r>
            <a:r>
              <a:rPr lang="vi-VN" sz="3200" b="1" dirty="0">
                <a:solidFill>
                  <a:prstClr val="black"/>
                </a:solidFill>
                <a:latin typeface="Times New Roman" pitchFamily="18" charset="0"/>
                <a:cs typeface="Times New Roman" pitchFamily="18" charset="0"/>
              </a:rPr>
              <a:t> m</a:t>
            </a:r>
            <a:endParaRPr lang="en-US" sz="3200" b="1" dirty="0">
              <a:solidFill>
                <a:prstClr val="black"/>
              </a:solidFill>
              <a:latin typeface="Times New Roman" pitchFamily="18" charset="0"/>
              <a:cs typeface="Times New Roman" pitchFamily="18" charset="0"/>
            </a:endParaRPr>
          </a:p>
        </p:txBody>
      </p:sp>
      <p:sp>
        <p:nvSpPr>
          <p:cNvPr id="9" name="TextBox 8"/>
          <p:cNvSpPr txBox="1"/>
          <p:nvPr/>
        </p:nvSpPr>
        <p:spPr>
          <a:xfrm>
            <a:off x="7080035" y="4519898"/>
            <a:ext cx="1981200" cy="615551"/>
          </a:xfrm>
          <a:prstGeom prst="rect">
            <a:avLst/>
          </a:prstGeom>
        </p:spPr>
        <p:style>
          <a:lnRef idx="1">
            <a:schemeClr val="accent3"/>
          </a:lnRef>
          <a:fillRef idx="2">
            <a:schemeClr val="accent3"/>
          </a:fillRef>
          <a:effectRef idx="1">
            <a:schemeClr val="accent3"/>
          </a:effectRef>
          <a:fontRef idx="minor">
            <a:schemeClr val="dk1"/>
          </a:fontRef>
        </p:style>
        <p:txBody>
          <a:bodyPr wrap="square" lIns="121917" tIns="60959" rIns="121917" bIns="60959" rtlCol="0">
            <a:spAutoFit/>
          </a:bodyPr>
          <a:lstStyle/>
          <a:p>
            <a:r>
              <a:rPr lang="en-US" sz="3200" b="1" dirty="0">
                <a:solidFill>
                  <a:prstClr val="black"/>
                </a:solidFill>
                <a:latin typeface="Times New Roman" pitchFamily="18" charset="0"/>
                <a:cs typeface="Times New Roman" pitchFamily="18" charset="0"/>
              </a:rPr>
              <a:t>D: 5</a:t>
            </a:r>
            <a:r>
              <a:rPr lang="vi-VN" sz="3200" b="1" dirty="0">
                <a:solidFill>
                  <a:prstClr val="black"/>
                </a:solidFill>
                <a:latin typeface="Times New Roman" pitchFamily="18" charset="0"/>
                <a:cs typeface="Times New Roman" pitchFamily="18" charset="0"/>
              </a:rPr>
              <a:t> m</a:t>
            </a:r>
            <a:endParaRPr lang="en-US" sz="3200" b="1" dirty="0">
              <a:solidFill>
                <a:prstClr val="black"/>
              </a:solidFill>
              <a:latin typeface="Times New Roman" pitchFamily="18" charset="0"/>
              <a:cs typeface="Times New Roman" pitchFamily="18" charset="0"/>
            </a:endParaRPr>
          </a:p>
        </p:txBody>
      </p:sp>
      <p:sp>
        <p:nvSpPr>
          <p:cNvPr id="10" name="TextBox 9"/>
          <p:cNvSpPr txBox="1"/>
          <p:nvPr/>
        </p:nvSpPr>
        <p:spPr>
          <a:xfrm>
            <a:off x="7080035" y="3196714"/>
            <a:ext cx="1981200" cy="615551"/>
          </a:xfrm>
          <a:prstGeom prst="rect">
            <a:avLst/>
          </a:prstGeom>
        </p:spPr>
        <p:style>
          <a:lnRef idx="1">
            <a:schemeClr val="accent3"/>
          </a:lnRef>
          <a:fillRef idx="2">
            <a:schemeClr val="accent3"/>
          </a:fillRef>
          <a:effectRef idx="1">
            <a:schemeClr val="accent3"/>
          </a:effectRef>
          <a:fontRef idx="minor">
            <a:schemeClr val="dk1"/>
          </a:fontRef>
        </p:style>
        <p:txBody>
          <a:bodyPr wrap="square" lIns="121917" tIns="60959" rIns="121917" bIns="60959" rtlCol="0">
            <a:spAutoFit/>
          </a:bodyPr>
          <a:lstStyle/>
          <a:p>
            <a:r>
              <a:rPr lang="en-US" sz="3200" b="1" dirty="0">
                <a:solidFill>
                  <a:prstClr val="black"/>
                </a:solidFill>
                <a:latin typeface="Times New Roman" pitchFamily="18" charset="0"/>
                <a:cs typeface="Times New Roman" pitchFamily="18" charset="0"/>
              </a:rPr>
              <a:t>B: 7</a:t>
            </a:r>
            <a:r>
              <a:rPr lang="vi-VN" sz="3200" b="1" dirty="0">
                <a:solidFill>
                  <a:prstClr val="black"/>
                </a:solidFill>
                <a:latin typeface="Times New Roman" pitchFamily="18" charset="0"/>
                <a:cs typeface="Times New Roman" pitchFamily="18" charset="0"/>
              </a:rPr>
              <a:t> m</a:t>
            </a:r>
            <a:endParaRPr lang="en-US" sz="3200" b="1" dirty="0">
              <a:solidFill>
                <a:prstClr val="black"/>
              </a:solidFill>
              <a:latin typeface="Times New Roman" pitchFamily="18" charset="0"/>
              <a:cs typeface="Times New Roman" pitchFamily="18" charset="0"/>
            </a:endParaRPr>
          </a:p>
        </p:txBody>
      </p:sp>
      <p:pic>
        <p:nvPicPr>
          <p:cNvPr id="11" name="Picture 10">
            <a:hlinkClick r:id="" action="ppaction://hlinkshowjump?jump=nextslide"/>
          </p:cNvPr>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8395853" y="4836680"/>
            <a:ext cx="2202875" cy="1927869"/>
          </a:xfrm>
          <a:prstGeom prst="rect">
            <a:avLst/>
          </a:prstGeom>
        </p:spPr>
      </p:pic>
      <p:pic>
        <p:nvPicPr>
          <p:cNvPr id="12" name="Đ"/>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1496" b="100000" l="0" r="100000">
                        <a14:foregroundMark x1="87664" y1="27564" x2="41207" y2="1709"/>
                        <a14:foregroundMark x1="93963" y1="4060" x2="43045" y2="27564"/>
                        <a14:foregroundMark x1="43045" y1="6410" x2="43045" y2="25000"/>
                        <a14:foregroundMark x1="52493" y1="9188" x2="49606" y2="27137"/>
                        <a14:foregroundMark x1="62205" y1="8120" x2="69816" y2="33761"/>
                        <a14:foregroundMark x1="88189" y1="10897" x2="65092" y2="29915"/>
                        <a14:foregroundMark x1="78478" y1="4487" x2="56430" y2="11538"/>
                        <a14:foregroundMark x1="50394" y1="27991" x2="66404" y2="27991"/>
                      </a14:backgroundRemoval>
                    </a14:imgEffect>
                  </a14:imgLayer>
                </a14:imgProps>
              </a:ext>
              <a:ext uri="{28A0092B-C50C-407E-A947-70E740481C1C}">
                <a14:useLocalDpi xmlns:a14="http://schemas.microsoft.com/office/drawing/2010/main" val="0"/>
              </a:ext>
            </a:extLst>
          </a:blip>
          <a:srcRect/>
          <a:stretch/>
        </p:blipFill>
        <p:spPr>
          <a:xfrm>
            <a:off x="4017819" y="1370182"/>
            <a:ext cx="4468091" cy="5487820"/>
          </a:xfrm>
          <a:prstGeom prst="rect">
            <a:avLst/>
          </a:prstGeom>
        </p:spPr>
      </p:pic>
      <p:pic>
        <p:nvPicPr>
          <p:cNvPr id="13" name="B"/>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0" b="100000" l="0" r="100000">
                        <a14:foregroundMark x1="60821" y1="40892" x2="47388" y2="37175"/>
                        <a14:foregroundMark x1="3358" y1="5948" x2="51119" y2="24907"/>
                      </a14:backgroundRemoval>
                    </a14:imgEffect>
                  </a14:imgLayer>
                </a14:imgProps>
              </a:ext>
              <a:ext uri="{28A0092B-C50C-407E-A947-70E740481C1C}">
                <a14:useLocalDpi xmlns:a14="http://schemas.microsoft.com/office/drawing/2010/main" val="0"/>
              </a:ext>
            </a:extLst>
          </a:blip>
          <a:srcRect/>
          <a:stretch/>
        </p:blipFill>
        <p:spPr>
          <a:xfrm>
            <a:off x="3456712" y="2130999"/>
            <a:ext cx="4800601" cy="4826695"/>
          </a:xfrm>
          <a:prstGeom prst="rect">
            <a:avLst/>
          </a:prstGeom>
        </p:spPr>
      </p:pic>
      <p:pic>
        <p:nvPicPr>
          <p:cNvPr id="16" name="C"/>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0" b="100000" l="0" r="100000">
                        <a14:foregroundMark x1="60821" y1="40892" x2="47388" y2="37175"/>
                        <a14:foregroundMark x1="3358" y1="5948" x2="51119" y2="24907"/>
                      </a14:backgroundRemoval>
                    </a14:imgEffect>
                  </a14:imgLayer>
                </a14:imgProps>
              </a:ext>
              <a:ext uri="{28A0092B-C50C-407E-A947-70E740481C1C}">
                <a14:useLocalDpi xmlns:a14="http://schemas.microsoft.com/office/drawing/2010/main" val="0"/>
              </a:ext>
            </a:extLst>
          </a:blip>
          <a:srcRect/>
          <a:stretch/>
        </p:blipFill>
        <p:spPr>
          <a:xfrm>
            <a:off x="3609112" y="2283399"/>
            <a:ext cx="4800601" cy="4826695"/>
          </a:xfrm>
          <a:prstGeom prst="rect">
            <a:avLst/>
          </a:prstGeom>
        </p:spPr>
      </p:pic>
      <p:pic>
        <p:nvPicPr>
          <p:cNvPr id="17" name="D"/>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0" b="100000" l="0" r="100000">
                        <a14:foregroundMark x1="60821" y1="40892" x2="47388" y2="37175"/>
                        <a14:foregroundMark x1="3358" y1="5948" x2="51119" y2="24907"/>
                      </a14:backgroundRemoval>
                    </a14:imgEffect>
                  </a14:imgLayer>
                </a14:imgProps>
              </a:ext>
              <a:ext uri="{28A0092B-C50C-407E-A947-70E740481C1C}">
                <a14:useLocalDpi xmlns:a14="http://schemas.microsoft.com/office/drawing/2010/main" val="0"/>
              </a:ext>
            </a:extLst>
          </a:blip>
          <a:srcRect/>
          <a:stretch/>
        </p:blipFill>
        <p:spPr>
          <a:xfrm>
            <a:off x="3404758" y="2089610"/>
            <a:ext cx="4800601" cy="4826695"/>
          </a:xfrm>
          <a:prstGeom prst="rect">
            <a:avLst/>
          </a:prstGeom>
        </p:spPr>
      </p:pic>
      <p:pic>
        <p:nvPicPr>
          <p:cNvPr id="18" name="Am-thanh-tra-loi-du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420600" y="216767"/>
            <a:ext cx="609600" cy="609600"/>
          </a:xfrm>
          <a:prstGeom prst="rect">
            <a:avLst/>
          </a:prstGeom>
        </p:spPr>
      </p:pic>
      <p:pic>
        <p:nvPicPr>
          <p:cNvPr id="19"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2460515" y="1168687"/>
            <a:ext cx="609600" cy="609600"/>
          </a:xfrm>
          <a:prstGeom prst="rect">
            <a:avLst/>
          </a:prstGeom>
        </p:spPr>
      </p:pic>
      <p:pic>
        <p:nvPicPr>
          <p:cNvPr id="21"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2456885" y="2283397"/>
            <a:ext cx="609600" cy="609600"/>
          </a:xfrm>
          <a:prstGeom prst="rect">
            <a:avLst/>
          </a:prstGeom>
        </p:spPr>
      </p:pic>
      <p:pic>
        <p:nvPicPr>
          <p:cNvPr id="22"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2420600" y="3504491"/>
            <a:ext cx="609600" cy="609600"/>
          </a:xfrm>
          <a:prstGeom prst="rect">
            <a:avLst/>
          </a:prstGeom>
        </p:spPr>
      </p:pic>
      <p:sp>
        <p:nvSpPr>
          <p:cNvPr id="4" name="TextBox 3">
            <a:extLst>
              <a:ext uri="{FF2B5EF4-FFF2-40B4-BE49-F238E27FC236}">
                <a16:creationId xmlns:a16="http://schemas.microsoft.com/office/drawing/2014/main" id="{6FFD9BCA-9176-4D67-B7B5-3018E3C19B32}"/>
              </a:ext>
            </a:extLst>
          </p:cNvPr>
          <p:cNvSpPr txBox="1"/>
          <p:nvPr/>
        </p:nvSpPr>
        <p:spPr>
          <a:xfrm>
            <a:off x="4188655" y="487858"/>
            <a:ext cx="491836" cy="738662"/>
          </a:xfrm>
          <a:prstGeom prst="rect">
            <a:avLst/>
          </a:prstGeom>
          <a:noFill/>
        </p:spPr>
        <p:txBody>
          <a:bodyPr wrap="square" lIns="121917" tIns="60959" rIns="121917" bIns="60959" rtlCol="0">
            <a:spAutoFit/>
          </a:bodyPr>
          <a:lstStyle/>
          <a:p>
            <a:r>
              <a:rPr lang="en-US" sz="4000" dirty="0">
                <a:solidFill>
                  <a:prstClr val="black"/>
                </a:solidFill>
                <a:latin typeface="Calibri"/>
              </a:rPr>
              <a:t>1</a:t>
            </a:r>
            <a:endParaRPr lang="vi-VN" sz="4000" dirty="0">
              <a:solidFill>
                <a:prstClr val="black"/>
              </a:solidFill>
              <a:latin typeface="Arial" panose="020B0604020202020204" pitchFamily="34" charset="0"/>
            </a:endParaRPr>
          </a:p>
        </p:txBody>
      </p:sp>
      <p:sp>
        <p:nvSpPr>
          <p:cNvPr id="20" name="TextBox 19">
            <a:extLst>
              <a:ext uri="{FF2B5EF4-FFF2-40B4-BE49-F238E27FC236}">
                <a16:creationId xmlns:a16="http://schemas.microsoft.com/office/drawing/2014/main" id="{930D4507-E665-4791-8E81-EE6BE16CC9E3}"/>
              </a:ext>
            </a:extLst>
          </p:cNvPr>
          <p:cNvSpPr txBox="1"/>
          <p:nvPr/>
        </p:nvSpPr>
        <p:spPr>
          <a:xfrm>
            <a:off x="4188658" y="1052967"/>
            <a:ext cx="464127" cy="738662"/>
          </a:xfrm>
          <a:prstGeom prst="rect">
            <a:avLst/>
          </a:prstGeom>
          <a:noFill/>
        </p:spPr>
        <p:txBody>
          <a:bodyPr wrap="square" lIns="121917" tIns="60959" rIns="121917" bIns="60959" rtlCol="0">
            <a:spAutoFit/>
          </a:bodyPr>
          <a:lstStyle/>
          <a:p>
            <a:r>
              <a:rPr lang="en-US" sz="4000" dirty="0">
                <a:solidFill>
                  <a:prstClr val="black"/>
                </a:solidFill>
                <a:latin typeface="Calibri"/>
              </a:rPr>
              <a:t>6</a:t>
            </a:r>
            <a:endParaRPr lang="vi-VN" sz="4000" dirty="0">
              <a:solidFill>
                <a:prstClr val="black"/>
              </a:solidFill>
              <a:latin typeface="Arial" panose="020B0604020202020204" pitchFamily="34" charset="0"/>
            </a:endParaRPr>
          </a:p>
        </p:txBody>
      </p:sp>
      <p:cxnSp>
        <p:nvCxnSpPr>
          <p:cNvPr id="6" name="Straight Connector 5">
            <a:extLst>
              <a:ext uri="{FF2B5EF4-FFF2-40B4-BE49-F238E27FC236}">
                <a16:creationId xmlns:a16="http://schemas.microsoft.com/office/drawing/2014/main" id="{E5377552-0BE0-4589-A5C5-3AFD8056E501}"/>
              </a:ext>
            </a:extLst>
          </p:cNvPr>
          <p:cNvCxnSpPr>
            <a:cxnSpLocks/>
          </p:cNvCxnSpPr>
          <p:nvPr/>
        </p:nvCxnSpPr>
        <p:spPr>
          <a:xfrm>
            <a:off x="4038602" y="1118089"/>
            <a:ext cx="626919" cy="0"/>
          </a:xfrm>
          <a:prstGeom prst="line">
            <a:avLst/>
          </a:prstGeom>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361500515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1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barn(inVertical)">
                                      <p:cBhvr>
                                        <p:cTn id="15" dur="500"/>
                                        <p:tgtEl>
                                          <p:spTgt spid="20"/>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par>
                                <p:cTn id="19" presetID="6" presetClass="entr" presetSubtype="16"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circle(in)">
                                      <p:cBhvr>
                                        <p:cTn id="21" dur="1000"/>
                                        <p:tgtEl>
                                          <p:spTgt spid="2"/>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barn(inVertical)">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barn(inVertical)">
                                      <p:cBhvr>
                                        <p:cTn id="31" dur="500"/>
                                        <p:tgtEl>
                                          <p:spTgt spid="10"/>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barn(inVertical)">
                                      <p:cBhvr>
                                        <p:cTn id="36" dur="500"/>
                                        <p:tgtEl>
                                          <p:spTgt spid="8"/>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barn(inVertical)">
                                      <p:cBhvr>
                                        <p:cTn id="4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2" restart="whenNotActive" fill="hold" evtFilter="cancelBubble" nodeType="interactiveSeq">
                <p:stCondLst>
                  <p:cond evt="onClick" delay="0">
                    <p:tgtEl>
                      <p:spTgt spid="7"/>
                    </p:tgtEl>
                  </p:cond>
                </p:stCondLst>
                <p:endSync evt="end" delay="0">
                  <p:rtn val="all"/>
                </p:endSync>
                <p:childTnLst>
                  <p:par>
                    <p:cTn id="43" fill="hold">
                      <p:stCondLst>
                        <p:cond delay="0"/>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2"/>
                                        </p:tgtEl>
                                        <p:attrNameLst>
                                          <p:attrName>style.visibility</p:attrName>
                                        </p:attrNameLst>
                                      </p:cBhvr>
                                      <p:to>
                                        <p:strVal val="visible"/>
                                      </p:to>
                                    </p:set>
                                  </p:childTnLst>
                                </p:cTn>
                              </p:par>
                              <p:par>
                                <p:cTn id="47" presetID="1" presetClass="mediacall" presetSubtype="0" fill="hold" nodeType="withEffect">
                                  <p:stCondLst>
                                    <p:cond delay="0"/>
                                  </p:stCondLst>
                                  <p:childTnLst>
                                    <p:cmd type="call" cmd="playFrom(0.0)">
                                      <p:cBhvr>
                                        <p:cTn id="48" dur="8091" fill="hold"/>
                                        <p:tgtEl>
                                          <p:spTgt spid="18"/>
                                        </p:tgtEl>
                                      </p:cBhvr>
                                    </p:cmd>
                                  </p:childTnLst>
                                </p:cTn>
                              </p:par>
                            </p:childTnLst>
                          </p:cTn>
                        </p:par>
                      </p:childTnLst>
                    </p:cTn>
                  </p:par>
                </p:childTnLst>
              </p:cTn>
              <p:nextCondLst>
                <p:cond evt="onClick" delay="0">
                  <p:tgtEl>
                    <p:spTgt spid="7"/>
                  </p:tgtEl>
                </p:cond>
              </p:nextCondLst>
            </p:seq>
            <p:seq concurrent="1" nextAc="seek">
              <p:cTn id="49" restart="whenNotActive" fill="hold" evtFilter="cancelBubble" nodeType="interactiveSeq">
                <p:stCondLst>
                  <p:cond evt="onClick" delay="0">
                    <p:tgtEl>
                      <p:spTgt spid="12"/>
                    </p:tgtEl>
                  </p:cond>
                </p:stCondLst>
                <p:endSync evt="end" delay="0">
                  <p:rtn val="all"/>
                </p:endSync>
                <p:childTnLst>
                  <p:par>
                    <p:cTn id="50" fill="hold">
                      <p:stCondLst>
                        <p:cond delay="0"/>
                      </p:stCondLst>
                      <p:childTnLst>
                        <p:par>
                          <p:cTn id="51" fill="hold">
                            <p:stCondLst>
                              <p:cond delay="0"/>
                            </p:stCondLst>
                            <p:childTnLst>
                              <p:par>
                                <p:cTn id="52" presetID="10" presetClass="exit" presetSubtype="0" fill="hold" nodeType="clickEffect">
                                  <p:stCondLst>
                                    <p:cond delay="0"/>
                                  </p:stCondLst>
                                  <p:childTnLst>
                                    <p:animEffect transition="out" filter="fade">
                                      <p:cBhvr>
                                        <p:cTn id="53" dur="500"/>
                                        <p:tgtEl>
                                          <p:spTgt spid="12"/>
                                        </p:tgtEl>
                                      </p:cBhvr>
                                    </p:animEffect>
                                    <p:set>
                                      <p:cBhvr>
                                        <p:cTn id="54"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55" restart="whenNotActive" fill="hold" evtFilter="cancelBubble" nodeType="interactiveSeq">
                <p:stCondLst>
                  <p:cond evt="onClick" delay="0">
                    <p:tgtEl>
                      <p:spTgt spid="10"/>
                    </p:tgtEl>
                  </p:cond>
                </p:stCondLst>
                <p:endSync evt="end" delay="0">
                  <p:rtn val="all"/>
                </p:endSync>
                <p:childTnLst>
                  <p:par>
                    <p:cTn id="56" fill="hold">
                      <p:stCondLst>
                        <p:cond delay="0"/>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13"/>
                                        </p:tgtEl>
                                        <p:attrNameLst>
                                          <p:attrName>style.visibility</p:attrName>
                                        </p:attrNameLst>
                                      </p:cBhvr>
                                      <p:to>
                                        <p:strVal val="visible"/>
                                      </p:to>
                                    </p:set>
                                    <p:animEffect transition="in" filter="fade">
                                      <p:cBhvr>
                                        <p:cTn id="60" dur="500"/>
                                        <p:tgtEl>
                                          <p:spTgt spid="13"/>
                                        </p:tgtEl>
                                      </p:cBhvr>
                                    </p:animEffect>
                                  </p:childTnLst>
                                </p:cTn>
                              </p:par>
                              <p:par>
                                <p:cTn id="61" presetID="1" presetClass="mediacall" presetSubtype="0" fill="hold" nodeType="withEffect">
                                  <p:stCondLst>
                                    <p:cond delay="0"/>
                                  </p:stCondLst>
                                  <p:childTnLst>
                                    <p:cmd type="call" cmd="playFrom(0.0)">
                                      <p:cBhvr>
                                        <p:cTn id="62" dur="8124" fill="hold"/>
                                        <p:tgtEl>
                                          <p:spTgt spid="19"/>
                                        </p:tgtEl>
                                      </p:cBhvr>
                                    </p:cmd>
                                  </p:childTnLst>
                                </p:cTn>
                              </p:par>
                            </p:childTnLst>
                          </p:cTn>
                        </p:par>
                      </p:childTnLst>
                    </p:cTn>
                  </p:par>
                </p:childTnLst>
              </p:cTn>
              <p:nextCondLst>
                <p:cond evt="onClick" delay="0">
                  <p:tgtEl>
                    <p:spTgt spid="10"/>
                  </p:tgtEl>
                </p:cond>
              </p:nextCondLst>
            </p:seq>
            <p:seq concurrent="1" nextAc="seek">
              <p:cTn id="63" restart="whenNotActive" fill="hold" evtFilter="cancelBubble" nodeType="interactiveSeq">
                <p:stCondLst>
                  <p:cond evt="onClick" delay="0">
                    <p:tgtEl>
                      <p:spTgt spid="13"/>
                    </p:tgtEl>
                  </p:cond>
                </p:stCondLst>
                <p:endSync evt="end" delay="0">
                  <p:rtn val="all"/>
                </p:endSync>
                <p:childTnLst>
                  <p:par>
                    <p:cTn id="64" fill="hold">
                      <p:stCondLst>
                        <p:cond delay="0"/>
                      </p:stCondLst>
                      <p:childTnLst>
                        <p:par>
                          <p:cTn id="65" fill="hold">
                            <p:stCondLst>
                              <p:cond delay="0"/>
                            </p:stCondLst>
                            <p:childTnLst>
                              <p:par>
                                <p:cTn id="66" presetID="10" presetClass="exit" presetSubtype="0" fill="hold" nodeType="clickEffect">
                                  <p:stCondLst>
                                    <p:cond delay="0"/>
                                  </p:stCondLst>
                                  <p:childTnLst>
                                    <p:animEffect transition="out" filter="fade">
                                      <p:cBhvr>
                                        <p:cTn id="67" dur="500"/>
                                        <p:tgtEl>
                                          <p:spTgt spid="13"/>
                                        </p:tgtEl>
                                      </p:cBhvr>
                                    </p:animEffect>
                                    <p:set>
                                      <p:cBhvr>
                                        <p:cTn id="68"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69" restart="whenNotActive" fill="hold" evtFilter="cancelBubble" nodeType="interactiveSeq">
                <p:stCondLst>
                  <p:cond evt="onClick" delay="0">
                    <p:tgtEl>
                      <p:spTgt spid="8"/>
                    </p:tgtEl>
                  </p:cond>
                </p:stCondLst>
                <p:endSync evt="end" delay="0">
                  <p:rtn val="all"/>
                </p:endSync>
                <p:childTnLst>
                  <p:par>
                    <p:cTn id="70" fill="hold">
                      <p:stCondLst>
                        <p:cond delay="0"/>
                      </p:stCondLst>
                      <p:childTnLst>
                        <p:par>
                          <p:cTn id="71" fill="hold">
                            <p:stCondLst>
                              <p:cond delay="0"/>
                            </p:stCondLst>
                            <p:childTnLst>
                              <p:par>
                                <p:cTn id="72" presetID="10" presetClass="entr" presetSubtype="0" fill="hold" nodeType="clickEffect">
                                  <p:stCondLst>
                                    <p:cond delay="0"/>
                                  </p:stCondLst>
                                  <p:childTnLst>
                                    <p:set>
                                      <p:cBhvr>
                                        <p:cTn id="73" dur="1" fill="hold">
                                          <p:stCondLst>
                                            <p:cond delay="0"/>
                                          </p:stCondLst>
                                        </p:cTn>
                                        <p:tgtEl>
                                          <p:spTgt spid="16"/>
                                        </p:tgtEl>
                                        <p:attrNameLst>
                                          <p:attrName>style.visibility</p:attrName>
                                        </p:attrNameLst>
                                      </p:cBhvr>
                                      <p:to>
                                        <p:strVal val="visible"/>
                                      </p:to>
                                    </p:set>
                                    <p:animEffect transition="in" filter="fade">
                                      <p:cBhvr>
                                        <p:cTn id="74" dur="500"/>
                                        <p:tgtEl>
                                          <p:spTgt spid="16"/>
                                        </p:tgtEl>
                                      </p:cBhvr>
                                    </p:animEffect>
                                  </p:childTnLst>
                                </p:cTn>
                              </p:par>
                              <p:par>
                                <p:cTn id="75" presetID="1" presetClass="mediacall" presetSubtype="0" fill="hold" nodeType="withEffect">
                                  <p:stCondLst>
                                    <p:cond delay="0"/>
                                  </p:stCondLst>
                                  <p:childTnLst>
                                    <p:cmd type="call" cmd="playFrom(0.0)">
                                      <p:cBhvr>
                                        <p:cTn id="76" dur="8124" fill="hold"/>
                                        <p:tgtEl>
                                          <p:spTgt spid="21"/>
                                        </p:tgtEl>
                                      </p:cBhvr>
                                    </p:cmd>
                                  </p:childTnLst>
                                </p:cTn>
                              </p:par>
                            </p:childTnLst>
                          </p:cTn>
                        </p:par>
                      </p:childTnLst>
                    </p:cTn>
                  </p:par>
                </p:childTnLst>
              </p:cTn>
              <p:nextCondLst>
                <p:cond evt="onClick" delay="0">
                  <p:tgtEl>
                    <p:spTgt spid="8"/>
                  </p:tgtEl>
                </p:cond>
              </p:nextCondLst>
            </p:seq>
            <p:seq concurrent="1" nextAc="seek">
              <p:cTn id="77" restart="whenNotActive" fill="hold" evtFilter="cancelBubble" nodeType="interactiveSeq">
                <p:stCondLst>
                  <p:cond evt="onClick" delay="0">
                    <p:tgtEl>
                      <p:spTgt spid="16"/>
                    </p:tgtEl>
                  </p:cond>
                </p:stCondLst>
                <p:endSync evt="end" delay="0">
                  <p:rtn val="all"/>
                </p:endSync>
                <p:childTnLst>
                  <p:par>
                    <p:cTn id="78" fill="hold">
                      <p:stCondLst>
                        <p:cond delay="0"/>
                      </p:stCondLst>
                      <p:childTnLst>
                        <p:par>
                          <p:cTn id="79" fill="hold">
                            <p:stCondLst>
                              <p:cond delay="0"/>
                            </p:stCondLst>
                            <p:childTnLst>
                              <p:par>
                                <p:cTn id="80" presetID="10" presetClass="exit" presetSubtype="0" fill="hold" nodeType="clickEffect">
                                  <p:stCondLst>
                                    <p:cond delay="0"/>
                                  </p:stCondLst>
                                  <p:childTnLst>
                                    <p:animEffect transition="out" filter="fade">
                                      <p:cBhvr>
                                        <p:cTn id="81" dur="500"/>
                                        <p:tgtEl>
                                          <p:spTgt spid="16"/>
                                        </p:tgtEl>
                                      </p:cBhvr>
                                    </p:animEffect>
                                    <p:set>
                                      <p:cBhvr>
                                        <p:cTn id="82"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83" restart="whenNotActive" fill="hold" evtFilter="cancelBubble" nodeType="interactiveSeq">
                <p:stCondLst>
                  <p:cond evt="onClick" delay="0">
                    <p:tgtEl>
                      <p:spTgt spid="9"/>
                    </p:tgtEl>
                  </p:cond>
                </p:stCondLst>
                <p:endSync evt="end" delay="0">
                  <p:rtn val="all"/>
                </p:endSync>
                <p:childTnLst>
                  <p:par>
                    <p:cTn id="84" fill="hold">
                      <p:stCondLst>
                        <p:cond delay="0"/>
                      </p:stCondLst>
                      <p:childTnLst>
                        <p:par>
                          <p:cTn id="85" fill="hold">
                            <p:stCondLst>
                              <p:cond delay="0"/>
                            </p:stCondLst>
                            <p:childTnLst>
                              <p:par>
                                <p:cTn id="86" presetID="10" presetClass="entr" presetSubtype="0" fill="hold" nodeType="clickEffect">
                                  <p:stCondLst>
                                    <p:cond delay="0"/>
                                  </p:stCondLst>
                                  <p:childTnLst>
                                    <p:set>
                                      <p:cBhvr>
                                        <p:cTn id="87" dur="1" fill="hold">
                                          <p:stCondLst>
                                            <p:cond delay="0"/>
                                          </p:stCondLst>
                                        </p:cTn>
                                        <p:tgtEl>
                                          <p:spTgt spid="17"/>
                                        </p:tgtEl>
                                        <p:attrNameLst>
                                          <p:attrName>style.visibility</p:attrName>
                                        </p:attrNameLst>
                                      </p:cBhvr>
                                      <p:to>
                                        <p:strVal val="visible"/>
                                      </p:to>
                                    </p:set>
                                    <p:animEffect transition="in" filter="fade">
                                      <p:cBhvr>
                                        <p:cTn id="88" dur="500"/>
                                        <p:tgtEl>
                                          <p:spTgt spid="17"/>
                                        </p:tgtEl>
                                      </p:cBhvr>
                                    </p:animEffect>
                                  </p:childTnLst>
                                </p:cTn>
                              </p:par>
                              <p:par>
                                <p:cTn id="89" presetID="1" presetClass="mediacall" presetSubtype="0" fill="hold" nodeType="withEffect">
                                  <p:stCondLst>
                                    <p:cond delay="0"/>
                                  </p:stCondLst>
                                  <p:childTnLst>
                                    <p:cmd type="call" cmd="playFrom(0.0)">
                                      <p:cBhvr>
                                        <p:cTn id="90" dur="8124" fill="hold"/>
                                        <p:tgtEl>
                                          <p:spTgt spid="22"/>
                                        </p:tgtEl>
                                      </p:cBhvr>
                                    </p:cmd>
                                  </p:childTnLst>
                                </p:cTn>
                              </p:par>
                            </p:childTnLst>
                          </p:cTn>
                        </p:par>
                      </p:childTnLst>
                    </p:cTn>
                  </p:par>
                </p:childTnLst>
              </p:cTn>
              <p:nextCondLst>
                <p:cond evt="onClick" delay="0">
                  <p:tgtEl>
                    <p:spTgt spid="9"/>
                  </p:tgtEl>
                </p:cond>
              </p:nextCondLst>
            </p:seq>
            <p:seq concurrent="1" nextAc="seek">
              <p:cTn id="91" restart="whenNotActive" fill="hold" evtFilter="cancelBubble" nodeType="interactiveSeq">
                <p:stCondLst>
                  <p:cond evt="onClick" delay="0">
                    <p:tgtEl>
                      <p:spTgt spid="17"/>
                    </p:tgtEl>
                  </p:cond>
                </p:stCondLst>
                <p:endSync evt="end" delay="0">
                  <p:rtn val="all"/>
                </p:endSync>
                <p:childTnLst>
                  <p:par>
                    <p:cTn id="92" fill="hold">
                      <p:stCondLst>
                        <p:cond delay="0"/>
                      </p:stCondLst>
                      <p:childTnLst>
                        <p:par>
                          <p:cTn id="93" fill="hold">
                            <p:stCondLst>
                              <p:cond delay="0"/>
                            </p:stCondLst>
                            <p:childTnLst>
                              <p:par>
                                <p:cTn id="94" presetID="10" presetClass="exit" presetSubtype="0" fill="hold" nodeType="clickEffect">
                                  <p:stCondLst>
                                    <p:cond delay="0"/>
                                  </p:stCondLst>
                                  <p:childTnLst>
                                    <p:animEffect transition="out" filter="fade">
                                      <p:cBhvr>
                                        <p:cTn id="95" dur="500"/>
                                        <p:tgtEl>
                                          <p:spTgt spid="17"/>
                                        </p:tgtEl>
                                      </p:cBhvr>
                                    </p:animEffect>
                                    <p:set>
                                      <p:cBhvr>
                                        <p:cTn id="96"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audio>
              <p:cMediaNode vol="80000">
                <p:cTn id="97" fill="hold" display="0">
                  <p:stCondLst>
                    <p:cond delay="indefinite"/>
                  </p:stCondLst>
                  <p:endCondLst>
                    <p:cond evt="onStopAudio" delay="0">
                      <p:tgtEl>
                        <p:sldTgt/>
                      </p:tgtEl>
                    </p:cond>
                  </p:endCondLst>
                </p:cTn>
                <p:tgtEl>
                  <p:spTgt spid="18"/>
                </p:tgtEl>
              </p:cMediaNode>
            </p:audio>
            <p:audio>
              <p:cMediaNode vol="80000">
                <p:cTn id="98" fill="hold" display="0">
                  <p:stCondLst>
                    <p:cond delay="indefinite"/>
                  </p:stCondLst>
                  <p:endCondLst>
                    <p:cond evt="onStopAudio" delay="0">
                      <p:tgtEl>
                        <p:sldTgt/>
                      </p:tgtEl>
                    </p:cond>
                  </p:endCondLst>
                </p:cTn>
                <p:tgtEl>
                  <p:spTgt spid="19"/>
                </p:tgtEl>
              </p:cMediaNode>
            </p:audio>
            <p:audio>
              <p:cMediaNode vol="80000">
                <p:cTn id="99" fill="hold" display="0">
                  <p:stCondLst>
                    <p:cond delay="indefinite"/>
                  </p:stCondLst>
                  <p:endCondLst>
                    <p:cond evt="onStopAudio" delay="0">
                      <p:tgtEl>
                        <p:sldTgt/>
                      </p:tgtEl>
                    </p:cond>
                  </p:endCondLst>
                </p:cTn>
                <p:tgtEl>
                  <p:spTgt spid="21"/>
                </p:tgtEl>
              </p:cMediaNode>
            </p:audio>
            <p:audio>
              <p:cMediaNode vol="80000">
                <p:cTn id="100" fill="hold" display="0">
                  <p:stCondLst>
                    <p:cond delay="indefinite"/>
                  </p:stCondLst>
                  <p:endCondLst>
                    <p:cond evt="onStopAudio" delay="0">
                      <p:tgtEl>
                        <p:sldTgt/>
                      </p:tgtEl>
                    </p:cond>
                  </p:endCondLst>
                </p:cTn>
                <p:tgtEl>
                  <p:spTgt spid="22"/>
                </p:tgtEl>
              </p:cMediaNode>
            </p:audio>
          </p:childTnLst>
        </p:cTn>
      </p:par>
    </p:tnLst>
    <p:bldLst>
      <p:bldP spid="2" grpId="0" animBg="1"/>
      <p:bldP spid="3" grpId="0"/>
      <p:bldP spid="7" grpId="0" animBg="1"/>
      <p:bldP spid="8" grpId="0" animBg="1"/>
      <p:bldP spid="9" grpId="0" animBg="1"/>
      <p:bldP spid="10" grpId="0" animBg="1"/>
      <p:bldP spid="4" grpId="0"/>
      <p:bldP spid="20"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本框 10"/>
          <p:cNvSpPr txBox="1"/>
          <p:nvPr/>
        </p:nvSpPr>
        <p:spPr>
          <a:xfrm>
            <a:off x="2984469" y="3346506"/>
            <a:ext cx="2640999" cy="246349"/>
          </a:xfrm>
          <a:prstGeom prst="rect">
            <a:avLst/>
          </a:prstGeom>
          <a:noFill/>
        </p:spPr>
        <p:txBody>
          <a:bodyPr wrap="square" lIns="0" tIns="0" rIns="0" bIns="0" rtlCol="0">
            <a:spAutoFit/>
          </a:bodyPr>
          <a:lstStyle/>
          <a:p>
            <a:pPr defTabSz="1218504">
              <a:lnSpc>
                <a:spcPct val="150000"/>
              </a:lnSpc>
              <a:spcBef>
                <a:spcPts val="1000"/>
              </a:spcBef>
              <a:defRPr/>
            </a:pPr>
            <a:endParaRPr lang="zh-CN" altLang="en-US" sz="1067" b="1" dirty="0">
              <a:solidFill>
                <a:srgbClr val="080808"/>
              </a:solidFill>
              <a:latin typeface="幼圆" panose="02010509060101010101" charset="-122"/>
              <a:ea typeface="幼圆" panose="02010509060101010101" charset="-122"/>
              <a:cs typeface="宋体" panose="02010600030101010101" pitchFamily="2" charset="-122"/>
            </a:endParaRPr>
          </a:p>
        </p:txBody>
      </p:sp>
      <p:pic>
        <p:nvPicPr>
          <p:cNvPr id="22" name="图片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905642">
            <a:off x="9628778" y="414611"/>
            <a:ext cx="2740111" cy="1196039"/>
          </a:xfrm>
          <a:prstGeom prst="rect">
            <a:avLst/>
          </a:prstGeom>
        </p:spPr>
      </p:pic>
      <p:pic>
        <p:nvPicPr>
          <p:cNvPr id="21" name="图片 20" descr="2"/>
          <p:cNvPicPr>
            <a:picLocks noChangeAspect="1"/>
          </p:cNvPicPr>
          <p:nvPr/>
        </p:nvPicPr>
        <p:blipFill>
          <a:blip r:embed="rId5"/>
          <a:stretch>
            <a:fillRect/>
          </a:stretch>
        </p:blipFill>
        <p:spPr>
          <a:xfrm>
            <a:off x="226299" y="1953136"/>
            <a:ext cx="1534160" cy="1534160"/>
          </a:xfrm>
          <a:prstGeom prst="rect">
            <a:avLst/>
          </a:prstGeom>
        </p:spPr>
      </p:pic>
      <p:pic>
        <p:nvPicPr>
          <p:cNvPr id="31" name="图片 30" descr="9"/>
          <p:cNvPicPr>
            <a:picLocks noChangeAspect="1"/>
          </p:cNvPicPr>
          <p:nvPr/>
        </p:nvPicPr>
        <p:blipFill>
          <a:blip r:embed="rId6"/>
          <a:stretch>
            <a:fillRect/>
          </a:stretch>
        </p:blipFill>
        <p:spPr>
          <a:xfrm>
            <a:off x="240644" y="4096657"/>
            <a:ext cx="1362075" cy="1362075"/>
          </a:xfrm>
          <a:prstGeom prst="rect">
            <a:avLst/>
          </a:prstGeom>
        </p:spPr>
      </p:pic>
      <p:pic>
        <p:nvPicPr>
          <p:cNvPr id="32" name="图片 31" descr="7"/>
          <p:cNvPicPr>
            <a:picLocks noChangeAspect="1"/>
          </p:cNvPicPr>
          <p:nvPr/>
        </p:nvPicPr>
        <p:blipFill>
          <a:blip r:embed="rId7"/>
          <a:stretch>
            <a:fillRect/>
          </a:stretch>
        </p:blipFill>
        <p:spPr>
          <a:xfrm>
            <a:off x="5731802" y="3041763"/>
            <a:ext cx="1480820" cy="1480820"/>
          </a:xfrm>
          <a:prstGeom prst="rect">
            <a:avLst/>
          </a:prstGeom>
        </p:spPr>
      </p:pic>
      <p:sp>
        <p:nvSpPr>
          <p:cNvPr id="4" name="TextBox 3">
            <a:extLst>
              <a:ext uri="{FF2B5EF4-FFF2-40B4-BE49-F238E27FC236}">
                <a16:creationId xmlns:a16="http://schemas.microsoft.com/office/drawing/2014/main" id="{3BB3C053-C44E-4B63-980F-9AFD580EF224}"/>
              </a:ext>
            </a:extLst>
          </p:cNvPr>
          <p:cNvSpPr txBox="1"/>
          <p:nvPr/>
        </p:nvSpPr>
        <p:spPr>
          <a:xfrm>
            <a:off x="2917953" y="197357"/>
            <a:ext cx="6313891" cy="1436417"/>
          </a:xfrm>
          <a:prstGeom prst="rect">
            <a:avLst/>
          </a:prstGeom>
          <a:noFill/>
        </p:spPr>
        <p:txBody>
          <a:bodyPr wrap="square" lIns="121917" tIns="60959" rIns="121917" bIns="60959" rtlCol="0">
            <a:spAutoFit/>
          </a:bodyPr>
          <a:lstStyle/>
          <a:p>
            <a:r>
              <a:rPr lang="vi-VN" sz="4267" b="1" dirty="0">
                <a:solidFill>
                  <a:srgbClr val="C00000"/>
                </a:solidFill>
                <a:latin typeface="+mj-lt"/>
              </a:rPr>
              <a:t>		    </a:t>
            </a:r>
            <a:r>
              <a:rPr lang="vi-VN" sz="4267" b="1" dirty="0">
                <a:solidFill>
                  <a:schemeClr val="accent5">
                    <a:lumMod val="75000"/>
                  </a:schemeClr>
                </a:solidFill>
                <a:latin typeface="+mj-lt"/>
              </a:rPr>
              <a:t>Toán</a:t>
            </a:r>
          </a:p>
          <a:p>
            <a:r>
              <a:rPr lang="vi-VN" sz="4267" b="1" dirty="0">
                <a:solidFill>
                  <a:srgbClr val="C00000"/>
                </a:solidFill>
                <a:latin typeface="+mj-lt"/>
              </a:rPr>
              <a:t>             </a:t>
            </a:r>
            <a:r>
              <a:rPr lang="vi-VN" sz="4267" b="1" dirty="0">
                <a:solidFill>
                  <a:srgbClr val="FF0000"/>
                </a:solidFill>
                <a:latin typeface="+mj-lt"/>
              </a:rPr>
              <a:t>Luyện tập</a:t>
            </a:r>
            <a:endParaRPr lang="en-US" sz="4267" b="1" dirty="0">
              <a:solidFill>
                <a:srgbClr val="FF0000"/>
              </a:solidFill>
              <a:latin typeface="+mj-lt"/>
            </a:endParaRPr>
          </a:p>
        </p:txBody>
      </p:sp>
      <p:sp>
        <p:nvSpPr>
          <p:cNvPr id="15" name="TextBox 14">
            <a:extLst>
              <a:ext uri="{FF2B5EF4-FFF2-40B4-BE49-F238E27FC236}">
                <a16:creationId xmlns:a16="http://schemas.microsoft.com/office/drawing/2014/main" id="{36FC6793-7B53-42F3-832F-EFAFC56DA4F5}"/>
              </a:ext>
            </a:extLst>
          </p:cNvPr>
          <p:cNvSpPr txBox="1"/>
          <p:nvPr/>
        </p:nvSpPr>
        <p:spPr>
          <a:xfrm>
            <a:off x="1658016" y="2310166"/>
            <a:ext cx="4592520" cy="1107994"/>
          </a:xfrm>
          <a:prstGeom prst="rect">
            <a:avLst/>
          </a:prstGeom>
          <a:noFill/>
        </p:spPr>
        <p:txBody>
          <a:bodyPr wrap="square" lIns="121917" tIns="60959" rIns="121917" bIns="60959">
            <a:spAutoFit/>
          </a:bodyPr>
          <a:lstStyle/>
          <a:p>
            <a:pPr defTabSz="817634">
              <a:spcBef>
                <a:spcPct val="50000"/>
              </a:spcBef>
              <a:defRPr/>
            </a:pPr>
            <a:r>
              <a:rPr lang="vi-VN" altLang="zh-CN" sz="3200" b="1" dirty="0">
                <a:solidFill>
                  <a:schemeClr val="tx2">
                    <a:lumMod val="50000"/>
                  </a:schemeClr>
                </a:solidFill>
                <a:latin typeface="+mj-lt"/>
                <a:ea typeface="黑体" panose="02010609060101010101" pitchFamily="2" charset="-122"/>
              </a:rPr>
              <a:t>Bài 1: Tìm một phần mấy của một số</a:t>
            </a:r>
            <a:endParaRPr lang="zh-CN" altLang="en-US" sz="3200" b="1" dirty="0">
              <a:solidFill>
                <a:schemeClr val="tx2">
                  <a:lumMod val="50000"/>
                </a:schemeClr>
              </a:solidFill>
              <a:latin typeface="+mj-lt"/>
              <a:ea typeface="黑体" panose="02010609060101010101" pitchFamily="2" charset="-122"/>
            </a:endParaRPr>
          </a:p>
        </p:txBody>
      </p:sp>
      <p:sp>
        <p:nvSpPr>
          <p:cNvPr id="17" name="TextBox 16">
            <a:extLst>
              <a:ext uri="{FF2B5EF4-FFF2-40B4-BE49-F238E27FC236}">
                <a16:creationId xmlns:a16="http://schemas.microsoft.com/office/drawing/2014/main" id="{91F2FF1A-2383-4E07-8C4B-76FAD3239EA2}"/>
              </a:ext>
            </a:extLst>
          </p:cNvPr>
          <p:cNvSpPr txBox="1"/>
          <p:nvPr/>
        </p:nvSpPr>
        <p:spPr>
          <a:xfrm>
            <a:off x="1422487" y="4677288"/>
            <a:ext cx="6096000" cy="615551"/>
          </a:xfrm>
          <a:prstGeom prst="rect">
            <a:avLst/>
          </a:prstGeom>
          <a:noFill/>
        </p:spPr>
        <p:txBody>
          <a:bodyPr wrap="square" lIns="121917" tIns="60959" rIns="121917" bIns="60959">
            <a:spAutoFit/>
          </a:bodyPr>
          <a:lstStyle/>
          <a:p>
            <a:pPr defTabSz="817634">
              <a:spcBef>
                <a:spcPct val="50000"/>
              </a:spcBef>
              <a:defRPr/>
            </a:pPr>
            <a:r>
              <a:rPr lang="vi-VN" altLang="zh-CN" sz="3200" b="1" dirty="0">
                <a:solidFill>
                  <a:schemeClr val="tx2">
                    <a:lumMod val="50000"/>
                  </a:schemeClr>
                </a:solidFill>
                <a:latin typeface="+mj-lt"/>
                <a:ea typeface="黑体" panose="02010609060101010101" pitchFamily="2" charset="-122"/>
              </a:rPr>
              <a:t>Bài 2: Giải toán có lời văn</a:t>
            </a:r>
            <a:endParaRPr lang="zh-CN" altLang="en-US" sz="3200" b="1" dirty="0">
              <a:solidFill>
                <a:schemeClr val="tx2">
                  <a:lumMod val="50000"/>
                </a:schemeClr>
              </a:solidFill>
              <a:latin typeface="+mj-lt"/>
              <a:ea typeface="黑体" panose="02010609060101010101" pitchFamily="2" charset="-122"/>
            </a:endParaRPr>
          </a:p>
        </p:txBody>
      </p:sp>
      <p:sp>
        <p:nvSpPr>
          <p:cNvPr id="19" name="TextBox 18">
            <a:extLst>
              <a:ext uri="{FF2B5EF4-FFF2-40B4-BE49-F238E27FC236}">
                <a16:creationId xmlns:a16="http://schemas.microsoft.com/office/drawing/2014/main" id="{23E2DB9E-5010-4FE9-8037-4687D2874B53}"/>
              </a:ext>
            </a:extLst>
          </p:cNvPr>
          <p:cNvSpPr txBox="1"/>
          <p:nvPr/>
        </p:nvSpPr>
        <p:spPr>
          <a:xfrm>
            <a:off x="7080212" y="3570584"/>
            <a:ext cx="4774320" cy="615551"/>
          </a:xfrm>
          <a:prstGeom prst="rect">
            <a:avLst/>
          </a:prstGeom>
          <a:noFill/>
        </p:spPr>
        <p:txBody>
          <a:bodyPr wrap="square" lIns="121917" tIns="60959" rIns="121917" bIns="60959">
            <a:spAutoFit/>
          </a:bodyPr>
          <a:lstStyle/>
          <a:p>
            <a:pPr defTabSz="817634">
              <a:spcBef>
                <a:spcPct val="50000"/>
              </a:spcBef>
              <a:defRPr/>
            </a:pPr>
            <a:r>
              <a:rPr lang="vi-VN" altLang="zh-CN" sz="3200" b="1" dirty="0">
                <a:solidFill>
                  <a:schemeClr val="tx2">
                    <a:lumMod val="50000"/>
                  </a:schemeClr>
                </a:solidFill>
                <a:latin typeface="+mj-lt"/>
                <a:ea typeface="黑体" panose="02010609060101010101" pitchFamily="2" charset="-122"/>
              </a:rPr>
              <a:t>Bài 4: Vận dụng tìm hình</a:t>
            </a:r>
            <a:endParaRPr lang="zh-CN" altLang="en-US" sz="3200" b="1" dirty="0">
              <a:solidFill>
                <a:schemeClr val="tx2">
                  <a:lumMod val="50000"/>
                </a:schemeClr>
              </a:solidFill>
              <a:latin typeface="+mj-lt"/>
              <a:ea typeface="黑体" panose="02010609060101010101" pitchFamily="2" charset="-122"/>
            </a:endParaRPr>
          </a:p>
        </p:txBody>
      </p:sp>
    </p:spTree>
    <p:extLst>
      <p:ext uri="{BB962C8B-B14F-4D97-AF65-F5344CB8AC3E}">
        <p14:creationId xmlns:p14="http://schemas.microsoft.com/office/powerpoint/2010/main" val="3053214462"/>
      </p:ext>
    </p:extLst>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diamond(in)">
                                      <p:cBhvr>
                                        <p:cTn id="7" dur="2000"/>
                                        <p:tgtEl>
                                          <p:spTgt spid="21"/>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par>
                                <p:cTn id="8" presetID="8" presetClass="entr" presetSubtype="16"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diamond(in)">
                                      <p:cBhvr>
                                        <p:cTn id="10" dur="2000"/>
                                        <p:tgtEl>
                                          <p:spTgt spid="31"/>
                                        </p:tgtEl>
                                      </p:cBhvr>
                                    </p:animEffect>
                                  </p:childTnLst>
                                </p:cTn>
                              </p:par>
                              <p:par>
                                <p:cTn id="11" presetID="8" presetClass="entr" presetSubtype="16" fill="hold" nodeType="with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diamond(in)">
                                      <p:cBhvr>
                                        <p:cTn id="13" dur="2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E:\丫头\png\小人\卡通类素材\yunf.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073489" y="332481"/>
            <a:ext cx="1269163" cy="53280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E:\丫头\png\小人\卡通类素材\yunf.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89273" y="492491"/>
            <a:ext cx="1347859" cy="565839"/>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1" name="图片 9">
            <a:extLst>
              <a:ext uri="{FF2B5EF4-FFF2-40B4-BE49-F238E27FC236}">
                <a16:creationId xmlns:a16="http://schemas.microsoft.com/office/drawing/2014/main" id="{86E3280A-2C05-4729-AEFA-0D6325D5313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708346" y="3613099"/>
            <a:ext cx="4328884" cy="4328884"/>
          </a:xfrm>
          <a:prstGeom prst="rect">
            <a:avLst/>
          </a:prstGeom>
        </p:spPr>
      </p:pic>
      <p:sp>
        <p:nvSpPr>
          <p:cNvPr id="35" name="Text Box 63">
            <a:extLst>
              <a:ext uri="{FF2B5EF4-FFF2-40B4-BE49-F238E27FC236}">
                <a16:creationId xmlns:a16="http://schemas.microsoft.com/office/drawing/2014/main" id="{62EED514-8DB4-4091-93E2-2557F1F8CCC0}"/>
              </a:ext>
            </a:extLst>
          </p:cNvPr>
          <p:cNvSpPr txBox="1">
            <a:spLocks noChangeArrowheads="1"/>
          </p:cNvSpPr>
          <p:nvPr/>
        </p:nvSpPr>
        <p:spPr bwMode="auto">
          <a:xfrm>
            <a:off x="-140520" y="1997330"/>
            <a:ext cx="9144000" cy="6975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21917" tIns="60959" rIns="121917" bIns="60959">
            <a:spAutoFit/>
          </a:bodyPr>
          <a:lstStyle/>
          <a:p>
            <a:pPr>
              <a:spcBef>
                <a:spcPct val="50000"/>
              </a:spcBef>
            </a:pPr>
            <a:r>
              <a:rPr lang="en-US" altLang="vi-VN" sz="3733" b="1" dirty="0">
                <a:solidFill>
                  <a:srgbClr val="0000FF"/>
                </a:solidFill>
                <a:latin typeface="Times New Roman" panose="02020603050405020304" pitchFamily="18" charset="0"/>
              </a:rPr>
              <a:t> a)</a:t>
            </a:r>
            <a:r>
              <a:rPr lang="en-US" altLang="vi-VN" sz="3733" b="1" dirty="0" err="1">
                <a:solidFill>
                  <a:srgbClr val="0000FF"/>
                </a:solidFill>
                <a:latin typeface="Times New Roman" panose="02020603050405020304" pitchFamily="18" charset="0"/>
              </a:rPr>
              <a:t>Tìm</a:t>
            </a:r>
            <a:r>
              <a:rPr lang="en-US" altLang="vi-VN" sz="3733" b="1" dirty="0">
                <a:solidFill>
                  <a:srgbClr val="0000FF"/>
                </a:solidFill>
                <a:latin typeface="Times New Roman" panose="02020603050405020304" pitchFamily="18" charset="0"/>
              </a:rPr>
              <a:t>       </a:t>
            </a:r>
            <a:r>
              <a:rPr lang="en-US" altLang="vi-VN" sz="3733" b="1" dirty="0" err="1">
                <a:solidFill>
                  <a:srgbClr val="0000FF"/>
                </a:solidFill>
                <a:latin typeface="Times New Roman" panose="02020603050405020304" pitchFamily="18" charset="0"/>
              </a:rPr>
              <a:t>của</a:t>
            </a:r>
            <a:r>
              <a:rPr lang="en-US" altLang="vi-VN" sz="3733" b="1" dirty="0">
                <a:solidFill>
                  <a:srgbClr val="0000FF"/>
                </a:solidFill>
                <a:latin typeface="Times New Roman" panose="02020603050405020304" pitchFamily="18" charset="0"/>
              </a:rPr>
              <a:t>: 12 cm; 18 kg; 10 </a:t>
            </a:r>
            <a:r>
              <a:rPr lang="en-US" altLang="vi-VN" sz="3733" b="1" dirty="0" err="1">
                <a:solidFill>
                  <a:srgbClr val="0000FF"/>
                </a:solidFill>
                <a:latin typeface="Times New Roman" panose="02020603050405020304" pitchFamily="18" charset="0"/>
              </a:rPr>
              <a:t>lít</a:t>
            </a:r>
            <a:r>
              <a:rPr lang="en-US" altLang="vi-VN" sz="3733" b="1" dirty="0">
                <a:solidFill>
                  <a:srgbClr val="0000FF"/>
                </a:solidFill>
                <a:latin typeface="Times New Roman" panose="02020603050405020304" pitchFamily="18" charset="0"/>
              </a:rPr>
              <a:t>.</a:t>
            </a:r>
          </a:p>
        </p:txBody>
      </p:sp>
      <p:sp>
        <p:nvSpPr>
          <p:cNvPr id="36" name="Text Box 127">
            <a:extLst>
              <a:ext uri="{FF2B5EF4-FFF2-40B4-BE49-F238E27FC236}">
                <a16:creationId xmlns:a16="http://schemas.microsoft.com/office/drawing/2014/main" id="{418D0998-8F82-4926-82F7-4D83D99F20D7}"/>
              </a:ext>
            </a:extLst>
          </p:cNvPr>
          <p:cNvSpPr txBox="1">
            <a:spLocks noChangeArrowheads="1"/>
          </p:cNvSpPr>
          <p:nvPr/>
        </p:nvSpPr>
        <p:spPr bwMode="auto">
          <a:xfrm>
            <a:off x="113415" y="1180925"/>
            <a:ext cx="9144000" cy="6155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21917" tIns="60959" rIns="121917" bIns="60959">
            <a:spAutoFit/>
          </a:bodyPr>
          <a:lstStyle/>
          <a:p>
            <a:pPr>
              <a:spcBef>
                <a:spcPct val="50000"/>
              </a:spcBef>
            </a:pPr>
            <a:r>
              <a:rPr lang="en-US" altLang="vi-VN" sz="3200" b="1" dirty="0" err="1">
                <a:solidFill>
                  <a:srgbClr val="FF0000"/>
                </a:solidFill>
                <a:latin typeface="Times New Roman" panose="02020603050405020304" pitchFamily="18" charset="0"/>
                <a:cs typeface="Times New Roman" panose="02020603050405020304" pitchFamily="18" charset="0"/>
              </a:rPr>
              <a:t>Bài</a:t>
            </a:r>
            <a:r>
              <a:rPr lang="en-US" altLang="vi-VN" sz="3200" b="1" dirty="0">
                <a:solidFill>
                  <a:srgbClr val="FF0000"/>
                </a:solidFill>
                <a:latin typeface="Times New Roman" panose="02020603050405020304" pitchFamily="18" charset="0"/>
                <a:cs typeface="Times New Roman" panose="02020603050405020304" pitchFamily="18" charset="0"/>
              </a:rPr>
              <a:t> 1:</a:t>
            </a:r>
            <a:r>
              <a:rPr lang="en-US" altLang="vi-VN" sz="3200" b="1" dirty="0">
                <a:solidFill>
                  <a:prstClr val="black"/>
                </a:solidFill>
                <a:latin typeface="Times New Roman" panose="02020603050405020304" pitchFamily="18" charset="0"/>
                <a:cs typeface="Times New Roman" panose="02020603050405020304" pitchFamily="18" charset="0"/>
              </a:rPr>
              <a:t> </a:t>
            </a:r>
          </a:p>
        </p:txBody>
      </p:sp>
      <p:sp>
        <p:nvSpPr>
          <p:cNvPr id="37" name="Text Box 130">
            <a:extLst>
              <a:ext uri="{FF2B5EF4-FFF2-40B4-BE49-F238E27FC236}">
                <a16:creationId xmlns:a16="http://schemas.microsoft.com/office/drawing/2014/main" id="{9DBF7F08-D83F-479C-8128-1D00082B0EB3}"/>
              </a:ext>
            </a:extLst>
          </p:cNvPr>
          <p:cNvSpPr txBox="1">
            <a:spLocks noChangeArrowheads="1"/>
          </p:cNvSpPr>
          <p:nvPr/>
        </p:nvSpPr>
        <p:spPr bwMode="auto">
          <a:xfrm>
            <a:off x="1319213" y="800732"/>
            <a:ext cx="9144000" cy="6975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21917" tIns="60959" rIns="121917" bIns="60959">
            <a:spAutoFit/>
          </a:bodyPr>
          <a:lstStyle/>
          <a:p>
            <a:pPr algn="ctr">
              <a:spcBef>
                <a:spcPct val="50000"/>
              </a:spcBef>
            </a:pPr>
            <a:r>
              <a:rPr lang="en-US" altLang="vi-VN" sz="3733" b="1" dirty="0">
                <a:solidFill>
                  <a:srgbClr val="FF0000"/>
                </a:solidFill>
                <a:latin typeface="Times New Roman" panose="02020603050405020304" pitchFamily="18" charset="0"/>
                <a:cs typeface="Times New Roman" panose="02020603050405020304" pitchFamily="18" charset="0"/>
              </a:rPr>
              <a:t>    </a:t>
            </a:r>
            <a:r>
              <a:rPr lang="en-US" altLang="vi-VN" sz="3733" b="1" dirty="0" err="1">
                <a:solidFill>
                  <a:srgbClr val="FF0000"/>
                </a:solidFill>
                <a:latin typeface="Times New Roman" panose="02020603050405020304" pitchFamily="18" charset="0"/>
                <a:cs typeface="Times New Roman" panose="02020603050405020304" pitchFamily="18" charset="0"/>
              </a:rPr>
              <a:t>Luyện</a:t>
            </a:r>
            <a:r>
              <a:rPr lang="en-US" altLang="vi-VN" sz="3733" b="1" dirty="0">
                <a:solidFill>
                  <a:srgbClr val="FF0000"/>
                </a:solidFill>
                <a:latin typeface="Times New Roman" panose="02020603050405020304" pitchFamily="18" charset="0"/>
                <a:cs typeface="Times New Roman" panose="02020603050405020304" pitchFamily="18" charset="0"/>
              </a:rPr>
              <a:t> </a:t>
            </a:r>
            <a:r>
              <a:rPr lang="en-US" altLang="vi-VN" sz="3733" b="1" dirty="0" err="1">
                <a:solidFill>
                  <a:srgbClr val="FF0000"/>
                </a:solidFill>
                <a:latin typeface="Times New Roman" panose="02020603050405020304" pitchFamily="18" charset="0"/>
                <a:cs typeface="Times New Roman" panose="02020603050405020304" pitchFamily="18" charset="0"/>
              </a:rPr>
              <a:t>tập</a:t>
            </a:r>
            <a:endParaRPr lang="en-US" altLang="vi-VN" sz="3733" b="1" dirty="0">
              <a:solidFill>
                <a:srgbClr val="FF0000"/>
              </a:solidFill>
              <a:latin typeface="Times New Roman" panose="02020603050405020304" pitchFamily="18" charset="0"/>
              <a:cs typeface="Times New Roman" panose="02020603050405020304" pitchFamily="18" charset="0"/>
            </a:endParaRPr>
          </a:p>
        </p:txBody>
      </p:sp>
      <p:sp>
        <p:nvSpPr>
          <p:cNvPr id="61" name="Line 165">
            <a:extLst>
              <a:ext uri="{FF2B5EF4-FFF2-40B4-BE49-F238E27FC236}">
                <a16:creationId xmlns:a16="http://schemas.microsoft.com/office/drawing/2014/main" id="{8A5E030C-C585-480A-9DFD-DC068386A2E8}"/>
              </a:ext>
            </a:extLst>
          </p:cNvPr>
          <p:cNvSpPr>
            <a:spLocks noChangeShapeType="1"/>
          </p:cNvSpPr>
          <p:nvPr/>
        </p:nvSpPr>
        <p:spPr bwMode="auto">
          <a:xfrm>
            <a:off x="1319216" y="6257100"/>
            <a:ext cx="530225"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21917" tIns="60959" rIns="121917" bIns="60959"/>
          <a:lstStyle/>
          <a:p>
            <a:endParaRPr lang="vi-VN" sz="2400">
              <a:solidFill>
                <a:prstClr val="black"/>
              </a:solidFill>
            </a:endParaRPr>
          </a:p>
        </p:txBody>
      </p:sp>
      <p:sp>
        <p:nvSpPr>
          <p:cNvPr id="65" name="Text Box 171">
            <a:extLst>
              <a:ext uri="{FF2B5EF4-FFF2-40B4-BE49-F238E27FC236}">
                <a16:creationId xmlns:a16="http://schemas.microsoft.com/office/drawing/2014/main" id="{8432BD2D-DA59-41F4-8A1E-B558AD238E3C}"/>
              </a:ext>
            </a:extLst>
          </p:cNvPr>
          <p:cNvSpPr txBox="1">
            <a:spLocks noChangeArrowheads="1"/>
          </p:cNvSpPr>
          <p:nvPr/>
        </p:nvSpPr>
        <p:spPr bwMode="auto">
          <a:xfrm>
            <a:off x="1447802" y="1828802"/>
            <a:ext cx="884239" cy="6155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21917" tIns="60959" rIns="121917" bIns="60959">
            <a:spAutoFit/>
          </a:bodyPr>
          <a:lstStyle>
            <a:lvl1pPr defTabSz="957263">
              <a:defRPr>
                <a:solidFill>
                  <a:schemeClr val="tx1"/>
                </a:solidFill>
                <a:latin typeface="Arial" panose="020B0604020202020204" pitchFamily="34" charset="0"/>
              </a:defRPr>
            </a:lvl1pPr>
            <a:lvl2pPr defTabSz="957263">
              <a:defRPr>
                <a:solidFill>
                  <a:schemeClr val="tx1"/>
                </a:solidFill>
                <a:latin typeface="Arial" panose="020B0604020202020204" pitchFamily="34" charset="0"/>
              </a:defRPr>
            </a:lvl2pPr>
            <a:lvl3pPr defTabSz="957263">
              <a:defRPr>
                <a:solidFill>
                  <a:schemeClr val="tx1"/>
                </a:solidFill>
                <a:latin typeface="Arial" panose="020B0604020202020204" pitchFamily="34" charset="0"/>
              </a:defRPr>
            </a:lvl3pPr>
            <a:lvl4pPr defTabSz="957263">
              <a:defRPr>
                <a:solidFill>
                  <a:schemeClr val="tx1"/>
                </a:solidFill>
                <a:latin typeface="Arial" panose="020B0604020202020204" pitchFamily="34" charset="0"/>
              </a:defRPr>
            </a:lvl4pPr>
            <a:lvl5pPr defTabSz="957263">
              <a:defRPr>
                <a:solidFill>
                  <a:schemeClr val="tx1"/>
                </a:solidFill>
                <a:latin typeface="Arial" panose="020B0604020202020204" pitchFamily="34" charset="0"/>
              </a:defRPr>
            </a:lvl5pPr>
            <a:lvl6pPr defTabSz="957263" fontAlgn="base">
              <a:spcBef>
                <a:spcPct val="0"/>
              </a:spcBef>
              <a:spcAft>
                <a:spcPct val="0"/>
              </a:spcAft>
              <a:defRPr>
                <a:solidFill>
                  <a:schemeClr val="tx1"/>
                </a:solidFill>
                <a:latin typeface="Arial" panose="020B0604020202020204" pitchFamily="34" charset="0"/>
              </a:defRPr>
            </a:lvl6pPr>
            <a:lvl7pPr defTabSz="957263" fontAlgn="base">
              <a:spcBef>
                <a:spcPct val="0"/>
              </a:spcBef>
              <a:spcAft>
                <a:spcPct val="0"/>
              </a:spcAft>
              <a:defRPr>
                <a:solidFill>
                  <a:schemeClr val="tx1"/>
                </a:solidFill>
                <a:latin typeface="Arial" panose="020B0604020202020204" pitchFamily="34" charset="0"/>
              </a:defRPr>
            </a:lvl7pPr>
            <a:lvl8pPr defTabSz="957263" fontAlgn="base">
              <a:spcBef>
                <a:spcPct val="0"/>
              </a:spcBef>
              <a:spcAft>
                <a:spcPct val="0"/>
              </a:spcAft>
              <a:defRPr>
                <a:solidFill>
                  <a:schemeClr val="tx1"/>
                </a:solidFill>
                <a:latin typeface="Arial" panose="020B0604020202020204" pitchFamily="34" charset="0"/>
              </a:defRPr>
            </a:lvl8pPr>
            <a:lvl9pPr defTabSz="957263" fontAlgn="base">
              <a:spcBef>
                <a:spcPct val="0"/>
              </a:spcBef>
              <a:spcAft>
                <a:spcPct val="0"/>
              </a:spcAft>
              <a:defRPr>
                <a:solidFill>
                  <a:schemeClr val="tx1"/>
                </a:solidFill>
                <a:latin typeface="Arial" panose="020B0604020202020204" pitchFamily="34" charset="0"/>
              </a:defRPr>
            </a:lvl9pPr>
          </a:lstStyle>
          <a:p>
            <a:pPr>
              <a:spcBef>
                <a:spcPct val="50000"/>
              </a:spcBef>
            </a:pPr>
            <a:r>
              <a:rPr lang="en-US" altLang="vi-VN" sz="3200" b="1" dirty="0">
                <a:solidFill>
                  <a:srgbClr val="FF0000"/>
                </a:solidFill>
                <a:latin typeface="Times New Roman" panose="02020603050405020304" pitchFamily="18" charset="0"/>
              </a:rPr>
              <a:t>1</a:t>
            </a:r>
          </a:p>
        </p:txBody>
      </p:sp>
      <p:sp>
        <p:nvSpPr>
          <p:cNvPr id="66" name="Text Box 172">
            <a:extLst>
              <a:ext uri="{FF2B5EF4-FFF2-40B4-BE49-F238E27FC236}">
                <a16:creationId xmlns:a16="http://schemas.microsoft.com/office/drawing/2014/main" id="{41D9E94B-AB98-4F24-BEE3-CF6C5735F9F1}"/>
              </a:ext>
            </a:extLst>
          </p:cNvPr>
          <p:cNvSpPr txBox="1">
            <a:spLocks noChangeArrowheads="1"/>
          </p:cNvSpPr>
          <p:nvPr/>
        </p:nvSpPr>
        <p:spPr bwMode="auto">
          <a:xfrm>
            <a:off x="1454394" y="2286313"/>
            <a:ext cx="884239" cy="6155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21917" tIns="60959" rIns="121917" bIns="60959">
            <a:spAutoFit/>
          </a:bodyPr>
          <a:lstStyle>
            <a:lvl1pPr defTabSz="957263">
              <a:defRPr>
                <a:solidFill>
                  <a:schemeClr val="tx1"/>
                </a:solidFill>
                <a:latin typeface="Arial" panose="020B0604020202020204" pitchFamily="34" charset="0"/>
              </a:defRPr>
            </a:lvl1pPr>
            <a:lvl2pPr defTabSz="957263">
              <a:defRPr>
                <a:solidFill>
                  <a:schemeClr val="tx1"/>
                </a:solidFill>
                <a:latin typeface="Arial" panose="020B0604020202020204" pitchFamily="34" charset="0"/>
              </a:defRPr>
            </a:lvl2pPr>
            <a:lvl3pPr defTabSz="957263">
              <a:defRPr>
                <a:solidFill>
                  <a:schemeClr val="tx1"/>
                </a:solidFill>
                <a:latin typeface="Arial" panose="020B0604020202020204" pitchFamily="34" charset="0"/>
              </a:defRPr>
            </a:lvl3pPr>
            <a:lvl4pPr defTabSz="957263">
              <a:defRPr>
                <a:solidFill>
                  <a:schemeClr val="tx1"/>
                </a:solidFill>
                <a:latin typeface="Arial" panose="020B0604020202020204" pitchFamily="34" charset="0"/>
              </a:defRPr>
            </a:lvl4pPr>
            <a:lvl5pPr defTabSz="957263">
              <a:defRPr>
                <a:solidFill>
                  <a:schemeClr val="tx1"/>
                </a:solidFill>
                <a:latin typeface="Arial" panose="020B0604020202020204" pitchFamily="34" charset="0"/>
              </a:defRPr>
            </a:lvl5pPr>
            <a:lvl6pPr defTabSz="957263" fontAlgn="base">
              <a:spcBef>
                <a:spcPct val="0"/>
              </a:spcBef>
              <a:spcAft>
                <a:spcPct val="0"/>
              </a:spcAft>
              <a:defRPr>
                <a:solidFill>
                  <a:schemeClr val="tx1"/>
                </a:solidFill>
                <a:latin typeface="Arial" panose="020B0604020202020204" pitchFamily="34" charset="0"/>
              </a:defRPr>
            </a:lvl6pPr>
            <a:lvl7pPr defTabSz="957263" fontAlgn="base">
              <a:spcBef>
                <a:spcPct val="0"/>
              </a:spcBef>
              <a:spcAft>
                <a:spcPct val="0"/>
              </a:spcAft>
              <a:defRPr>
                <a:solidFill>
                  <a:schemeClr val="tx1"/>
                </a:solidFill>
                <a:latin typeface="Arial" panose="020B0604020202020204" pitchFamily="34" charset="0"/>
              </a:defRPr>
            </a:lvl7pPr>
            <a:lvl8pPr defTabSz="957263" fontAlgn="base">
              <a:spcBef>
                <a:spcPct val="0"/>
              </a:spcBef>
              <a:spcAft>
                <a:spcPct val="0"/>
              </a:spcAft>
              <a:defRPr>
                <a:solidFill>
                  <a:schemeClr val="tx1"/>
                </a:solidFill>
                <a:latin typeface="Arial" panose="020B0604020202020204" pitchFamily="34" charset="0"/>
              </a:defRPr>
            </a:lvl8pPr>
            <a:lvl9pPr defTabSz="957263" fontAlgn="base">
              <a:spcBef>
                <a:spcPct val="0"/>
              </a:spcBef>
              <a:spcAft>
                <a:spcPct val="0"/>
              </a:spcAft>
              <a:defRPr>
                <a:solidFill>
                  <a:schemeClr val="tx1"/>
                </a:solidFill>
                <a:latin typeface="Arial" panose="020B0604020202020204" pitchFamily="34" charset="0"/>
              </a:defRPr>
            </a:lvl9pPr>
          </a:lstStyle>
          <a:p>
            <a:pPr>
              <a:spcBef>
                <a:spcPct val="50000"/>
              </a:spcBef>
            </a:pPr>
            <a:r>
              <a:rPr lang="en-US" altLang="vi-VN" sz="3200" b="1" dirty="0">
                <a:solidFill>
                  <a:srgbClr val="FF0000"/>
                </a:solidFill>
                <a:latin typeface="Times New Roman" panose="02020603050405020304" pitchFamily="18" charset="0"/>
              </a:rPr>
              <a:t>2</a:t>
            </a:r>
            <a:r>
              <a:rPr lang="en-US" altLang="vi-VN" sz="3200" b="1" dirty="0">
                <a:solidFill>
                  <a:prstClr val="black"/>
                </a:solidFill>
                <a:latin typeface="Times New Roman" panose="02020603050405020304" pitchFamily="18" charset="0"/>
              </a:rPr>
              <a:t> </a:t>
            </a:r>
          </a:p>
        </p:txBody>
      </p:sp>
      <p:sp>
        <p:nvSpPr>
          <p:cNvPr id="67" name="Line 173">
            <a:extLst>
              <a:ext uri="{FF2B5EF4-FFF2-40B4-BE49-F238E27FC236}">
                <a16:creationId xmlns:a16="http://schemas.microsoft.com/office/drawing/2014/main" id="{8812FFB1-5713-400E-91C8-4E210D6AF789}"/>
              </a:ext>
            </a:extLst>
          </p:cNvPr>
          <p:cNvSpPr>
            <a:spLocks noChangeShapeType="1"/>
          </p:cNvSpPr>
          <p:nvPr/>
        </p:nvSpPr>
        <p:spPr bwMode="auto">
          <a:xfrm>
            <a:off x="1447800" y="2362200"/>
            <a:ext cx="3810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21917" tIns="60959" rIns="121917" bIns="60959"/>
          <a:lstStyle/>
          <a:p>
            <a:endParaRPr lang="vi-VN" sz="2400">
              <a:solidFill>
                <a:prstClr val="black"/>
              </a:solidFill>
            </a:endParaRPr>
          </a:p>
        </p:txBody>
      </p:sp>
      <p:sp>
        <p:nvSpPr>
          <p:cNvPr id="68" name="Text Box 175">
            <a:extLst>
              <a:ext uri="{FF2B5EF4-FFF2-40B4-BE49-F238E27FC236}">
                <a16:creationId xmlns:a16="http://schemas.microsoft.com/office/drawing/2014/main" id="{277C33DF-8EF0-425F-8FF1-460EC52EDE0D}"/>
              </a:ext>
            </a:extLst>
          </p:cNvPr>
          <p:cNvSpPr txBox="1">
            <a:spLocks noChangeArrowheads="1"/>
          </p:cNvSpPr>
          <p:nvPr/>
        </p:nvSpPr>
        <p:spPr bwMode="auto">
          <a:xfrm>
            <a:off x="1489600" y="103018"/>
            <a:ext cx="9144000" cy="6975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21917" tIns="60959" rIns="121917" bIns="60959">
            <a:spAutoFit/>
          </a:bodyPr>
          <a:lstStyle/>
          <a:p>
            <a:pPr algn="ctr">
              <a:spcBef>
                <a:spcPct val="50000"/>
              </a:spcBef>
            </a:pPr>
            <a:r>
              <a:rPr lang="en-US" altLang="vi-VN" sz="3733" b="1" dirty="0" err="1">
                <a:solidFill>
                  <a:srgbClr val="0000FF"/>
                </a:solidFill>
                <a:latin typeface="Times New Roman" panose="02020603050405020304" pitchFamily="18" charset="0"/>
                <a:cs typeface="Times New Roman" panose="02020603050405020304" pitchFamily="18" charset="0"/>
              </a:rPr>
              <a:t>Toán</a:t>
            </a:r>
            <a:endParaRPr lang="en-US" altLang="vi-VN" sz="3733" b="1" dirty="0">
              <a:solidFill>
                <a:srgbClr val="0000FF"/>
              </a:solidFill>
              <a:latin typeface="Times New Roman" panose="02020603050405020304" pitchFamily="18" charset="0"/>
              <a:cs typeface="Times New Roman" panose="02020603050405020304" pitchFamily="18" charset="0"/>
            </a:endParaRPr>
          </a:p>
        </p:txBody>
      </p:sp>
      <p:pic>
        <p:nvPicPr>
          <p:cNvPr id="69" name="图片 37895" descr="1-27">
            <a:extLst>
              <a:ext uri="{FF2B5EF4-FFF2-40B4-BE49-F238E27FC236}">
                <a16:creationId xmlns:a16="http://schemas.microsoft.com/office/drawing/2014/main" id="{87E8F277-E23A-45FB-893F-BC09075F5B3B}"/>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740096" y="438474"/>
            <a:ext cx="2427817" cy="2156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Text Box 59">
            <a:extLst>
              <a:ext uri="{FF2B5EF4-FFF2-40B4-BE49-F238E27FC236}">
                <a16:creationId xmlns:a16="http://schemas.microsoft.com/office/drawing/2014/main" id="{B743D3B8-A010-4793-A112-844273C9F7DD}"/>
              </a:ext>
            </a:extLst>
          </p:cNvPr>
          <p:cNvSpPr txBox="1">
            <a:spLocks noChangeArrowheads="1"/>
          </p:cNvSpPr>
          <p:nvPr/>
        </p:nvSpPr>
        <p:spPr bwMode="auto">
          <a:xfrm>
            <a:off x="-141337" y="2926962"/>
            <a:ext cx="8964540" cy="6975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21917" tIns="60959" rIns="121917" bIns="60959">
            <a:spAutoFit/>
          </a:bodyPr>
          <a:lstStyle/>
          <a:p>
            <a:pPr>
              <a:spcBef>
                <a:spcPct val="50000"/>
              </a:spcBef>
            </a:pPr>
            <a:r>
              <a:rPr lang="en-US" altLang="vi-VN" sz="3733" b="1" dirty="0">
                <a:solidFill>
                  <a:srgbClr val="0000FF"/>
                </a:solidFill>
                <a:latin typeface="Times New Roman" panose="02020603050405020304" pitchFamily="18" charset="0"/>
              </a:rPr>
              <a:t> b) </a:t>
            </a:r>
            <a:r>
              <a:rPr lang="en-US" altLang="vi-VN" sz="3733" b="1" dirty="0" err="1">
                <a:solidFill>
                  <a:srgbClr val="0000FF"/>
                </a:solidFill>
                <a:latin typeface="Times New Roman" panose="02020603050405020304" pitchFamily="18" charset="0"/>
              </a:rPr>
              <a:t>Tìm</a:t>
            </a:r>
            <a:r>
              <a:rPr lang="en-US" altLang="vi-VN" sz="3733" b="1" dirty="0">
                <a:solidFill>
                  <a:srgbClr val="0000FF"/>
                </a:solidFill>
                <a:latin typeface="Times New Roman" panose="02020603050405020304" pitchFamily="18" charset="0"/>
              </a:rPr>
              <a:t>      </a:t>
            </a:r>
            <a:r>
              <a:rPr lang="en-US" altLang="vi-VN" sz="3733" b="1" dirty="0" err="1">
                <a:solidFill>
                  <a:srgbClr val="0000FF"/>
                </a:solidFill>
                <a:latin typeface="Times New Roman" panose="02020603050405020304" pitchFamily="18" charset="0"/>
              </a:rPr>
              <a:t>của</a:t>
            </a:r>
            <a:r>
              <a:rPr lang="en-US" altLang="vi-VN" sz="3733" b="1" dirty="0">
                <a:solidFill>
                  <a:srgbClr val="0000FF"/>
                </a:solidFill>
                <a:latin typeface="Times New Roman" panose="02020603050405020304" pitchFamily="18" charset="0"/>
              </a:rPr>
              <a:t> 24 m; 30 </a:t>
            </a:r>
            <a:r>
              <a:rPr lang="en-US" altLang="vi-VN" sz="3733" b="1" dirty="0" err="1">
                <a:solidFill>
                  <a:srgbClr val="0000FF"/>
                </a:solidFill>
                <a:latin typeface="Times New Roman" panose="02020603050405020304" pitchFamily="18" charset="0"/>
              </a:rPr>
              <a:t>giờ</a:t>
            </a:r>
            <a:r>
              <a:rPr lang="en-US" altLang="vi-VN" sz="3733" b="1" dirty="0">
                <a:solidFill>
                  <a:srgbClr val="0000FF"/>
                </a:solidFill>
                <a:latin typeface="Times New Roman" panose="02020603050405020304" pitchFamily="18" charset="0"/>
              </a:rPr>
              <a:t>; 54 </a:t>
            </a:r>
            <a:r>
              <a:rPr lang="en-US" altLang="vi-VN" sz="3733" b="1" dirty="0" err="1">
                <a:solidFill>
                  <a:srgbClr val="0000FF"/>
                </a:solidFill>
                <a:latin typeface="Times New Roman" panose="02020603050405020304" pitchFamily="18" charset="0"/>
              </a:rPr>
              <a:t>ngày</a:t>
            </a:r>
            <a:r>
              <a:rPr lang="en-US" altLang="vi-VN" sz="3733" b="1" dirty="0">
                <a:solidFill>
                  <a:srgbClr val="0000FF"/>
                </a:solidFill>
                <a:latin typeface="Times New Roman" panose="02020603050405020304" pitchFamily="18" charset="0"/>
              </a:rPr>
              <a:t>.</a:t>
            </a:r>
          </a:p>
        </p:txBody>
      </p:sp>
      <p:grpSp>
        <p:nvGrpSpPr>
          <p:cNvPr id="31" name="Group 100">
            <a:extLst>
              <a:ext uri="{FF2B5EF4-FFF2-40B4-BE49-F238E27FC236}">
                <a16:creationId xmlns:a16="http://schemas.microsoft.com/office/drawing/2014/main" id="{77127991-517A-417B-AA8A-57DC8D56409A}"/>
              </a:ext>
            </a:extLst>
          </p:cNvPr>
          <p:cNvGrpSpPr>
            <a:grpSpLocks/>
          </p:cNvGrpSpPr>
          <p:nvPr/>
        </p:nvGrpSpPr>
        <p:grpSpPr bwMode="auto">
          <a:xfrm>
            <a:off x="1559437" y="2821483"/>
            <a:ext cx="558728" cy="1061103"/>
            <a:chOff x="610" y="1063"/>
            <a:chExt cx="359" cy="763"/>
          </a:xfrm>
        </p:grpSpPr>
        <p:sp>
          <p:nvSpPr>
            <p:cNvPr id="32" name="Text Box 95">
              <a:extLst>
                <a:ext uri="{FF2B5EF4-FFF2-40B4-BE49-F238E27FC236}">
                  <a16:creationId xmlns:a16="http://schemas.microsoft.com/office/drawing/2014/main" id="{515CFEA7-7228-493E-9397-24616373E9F7}"/>
                </a:ext>
              </a:extLst>
            </p:cNvPr>
            <p:cNvSpPr txBox="1">
              <a:spLocks noChangeArrowheads="1"/>
            </p:cNvSpPr>
            <p:nvPr/>
          </p:nvSpPr>
          <p:spPr bwMode="auto">
            <a:xfrm>
              <a:off x="634" y="1063"/>
              <a:ext cx="240" cy="4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defTabSz="957263">
                <a:defRPr>
                  <a:solidFill>
                    <a:schemeClr val="tx1"/>
                  </a:solidFill>
                  <a:latin typeface="Arial" panose="020B0604020202020204" pitchFamily="34" charset="0"/>
                </a:defRPr>
              </a:lvl1pPr>
              <a:lvl2pPr defTabSz="957263">
                <a:defRPr>
                  <a:solidFill>
                    <a:schemeClr val="tx1"/>
                  </a:solidFill>
                  <a:latin typeface="Arial" panose="020B0604020202020204" pitchFamily="34" charset="0"/>
                </a:defRPr>
              </a:lvl2pPr>
              <a:lvl3pPr defTabSz="957263">
                <a:defRPr>
                  <a:solidFill>
                    <a:schemeClr val="tx1"/>
                  </a:solidFill>
                  <a:latin typeface="Arial" panose="020B0604020202020204" pitchFamily="34" charset="0"/>
                </a:defRPr>
              </a:lvl3pPr>
              <a:lvl4pPr defTabSz="957263">
                <a:defRPr>
                  <a:solidFill>
                    <a:schemeClr val="tx1"/>
                  </a:solidFill>
                  <a:latin typeface="Arial" panose="020B0604020202020204" pitchFamily="34" charset="0"/>
                </a:defRPr>
              </a:lvl4pPr>
              <a:lvl5pPr defTabSz="957263">
                <a:defRPr>
                  <a:solidFill>
                    <a:schemeClr val="tx1"/>
                  </a:solidFill>
                  <a:latin typeface="Arial" panose="020B0604020202020204" pitchFamily="34" charset="0"/>
                </a:defRPr>
              </a:lvl5pPr>
              <a:lvl6pPr defTabSz="957263" fontAlgn="base">
                <a:spcBef>
                  <a:spcPct val="0"/>
                </a:spcBef>
                <a:spcAft>
                  <a:spcPct val="0"/>
                </a:spcAft>
                <a:defRPr>
                  <a:solidFill>
                    <a:schemeClr val="tx1"/>
                  </a:solidFill>
                  <a:latin typeface="Arial" panose="020B0604020202020204" pitchFamily="34" charset="0"/>
                </a:defRPr>
              </a:lvl6pPr>
              <a:lvl7pPr defTabSz="957263" fontAlgn="base">
                <a:spcBef>
                  <a:spcPct val="0"/>
                </a:spcBef>
                <a:spcAft>
                  <a:spcPct val="0"/>
                </a:spcAft>
                <a:defRPr>
                  <a:solidFill>
                    <a:schemeClr val="tx1"/>
                  </a:solidFill>
                  <a:latin typeface="Arial" panose="020B0604020202020204" pitchFamily="34" charset="0"/>
                </a:defRPr>
              </a:lvl7pPr>
              <a:lvl8pPr defTabSz="957263" fontAlgn="base">
                <a:spcBef>
                  <a:spcPct val="0"/>
                </a:spcBef>
                <a:spcAft>
                  <a:spcPct val="0"/>
                </a:spcAft>
                <a:defRPr>
                  <a:solidFill>
                    <a:schemeClr val="tx1"/>
                  </a:solidFill>
                  <a:latin typeface="Arial" panose="020B0604020202020204" pitchFamily="34" charset="0"/>
                </a:defRPr>
              </a:lvl8pPr>
              <a:lvl9pPr defTabSz="957263" fontAlgn="base">
                <a:spcBef>
                  <a:spcPct val="0"/>
                </a:spcBef>
                <a:spcAft>
                  <a:spcPct val="0"/>
                </a:spcAft>
                <a:defRPr>
                  <a:solidFill>
                    <a:schemeClr val="tx1"/>
                  </a:solidFill>
                  <a:latin typeface="Arial" panose="020B0604020202020204" pitchFamily="34" charset="0"/>
                </a:defRPr>
              </a:lvl9pPr>
            </a:lstStyle>
            <a:p>
              <a:pPr>
                <a:spcBef>
                  <a:spcPct val="50000"/>
                </a:spcBef>
              </a:pPr>
              <a:r>
                <a:rPr lang="en-US" altLang="vi-VN" sz="3200" b="1" dirty="0">
                  <a:solidFill>
                    <a:srgbClr val="FF0000"/>
                  </a:solidFill>
                  <a:latin typeface="Times New Roman" panose="02020603050405020304" pitchFamily="18" charset="0"/>
                </a:rPr>
                <a:t>1</a:t>
              </a:r>
            </a:p>
          </p:txBody>
        </p:sp>
        <p:sp>
          <p:nvSpPr>
            <p:cNvPr id="33" name="Text Box 96">
              <a:extLst>
                <a:ext uri="{FF2B5EF4-FFF2-40B4-BE49-F238E27FC236}">
                  <a16:creationId xmlns:a16="http://schemas.microsoft.com/office/drawing/2014/main" id="{C20C9C2F-F27F-4592-8652-4342E363015C}"/>
                </a:ext>
              </a:extLst>
            </p:cNvPr>
            <p:cNvSpPr txBox="1">
              <a:spLocks noChangeArrowheads="1"/>
            </p:cNvSpPr>
            <p:nvPr/>
          </p:nvSpPr>
          <p:spPr bwMode="auto">
            <a:xfrm>
              <a:off x="622" y="1406"/>
              <a:ext cx="347" cy="4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defTabSz="957263">
                <a:defRPr>
                  <a:solidFill>
                    <a:schemeClr val="tx1"/>
                  </a:solidFill>
                  <a:latin typeface="Arial" panose="020B0604020202020204" pitchFamily="34" charset="0"/>
                </a:defRPr>
              </a:lvl1pPr>
              <a:lvl2pPr defTabSz="957263">
                <a:defRPr>
                  <a:solidFill>
                    <a:schemeClr val="tx1"/>
                  </a:solidFill>
                  <a:latin typeface="Arial" panose="020B0604020202020204" pitchFamily="34" charset="0"/>
                </a:defRPr>
              </a:lvl2pPr>
              <a:lvl3pPr defTabSz="957263">
                <a:defRPr>
                  <a:solidFill>
                    <a:schemeClr val="tx1"/>
                  </a:solidFill>
                  <a:latin typeface="Arial" panose="020B0604020202020204" pitchFamily="34" charset="0"/>
                </a:defRPr>
              </a:lvl3pPr>
              <a:lvl4pPr defTabSz="957263">
                <a:defRPr>
                  <a:solidFill>
                    <a:schemeClr val="tx1"/>
                  </a:solidFill>
                  <a:latin typeface="Arial" panose="020B0604020202020204" pitchFamily="34" charset="0"/>
                </a:defRPr>
              </a:lvl4pPr>
              <a:lvl5pPr defTabSz="957263">
                <a:defRPr>
                  <a:solidFill>
                    <a:schemeClr val="tx1"/>
                  </a:solidFill>
                  <a:latin typeface="Arial" panose="020B0604020202020204" pitchFamily="34" charset="0"/>
                </a:defRPr>
              </a:lvl5pPr>
              <a:lvl6pPr defTabSz="957263" fontAlgn="base">
                <a:spcBef>
                  <a:spcPct val="0"/>
                </a:spcBef>
                <a:spcAft>
                  <a:spcPct val="0"/>
                </a:spcAft>
                <a:defRPr>
                  <a:solidFill>
                    <a:schemeClr val="tx1"/>
                  </a:solidFill>
                  <a:latin typeface="Arial" panose="020B0604020202020204" pitchFamily="34" charset="0"/>
                </a:defRPr>
              </a:lvl6pPr>
              <a:lvl7pPr defTabSz="957263" fontAlgn="base">
                <a:spcBef>
                  <a:spcPct val="0"/>
                </a:spcBef>
                <a:spcAft>
                  <a:spcPct val="0"/>
                </a:spcAft>
                <a:defRPr>
                  <a:solidFill>
                    <a:schemeClr val="tx1"/>
                  </a:solidFill>
                  <a:latin typeface="Arial" panose="020B0604020202020204" pitchFamily="34" charset="0"/>
                </a:defRPr>
              </a:lvl7pPr>
              <a:lvl8pPr defTabSz="957263" fontAlgn="base">
                <a:spcBef>
                  <a:spcPct val="0"/>
                </a:spcBef>
                <a:spcAft>
                  <a:spcPct val="0"/>
                </a:spcAft>
                <a:defRPr>
                  <a:solidFill>
                    <a:schemeClr val="tx1"/>
                  </a:solidFill>
                  <a:latin typeface="Arial" panose="020B0604020202020204" pitchFamily="34" charset="0"/>
                </a:defRPr>
              </a:lvl8pPr>
              <a:lvl9pPr defTabSz="957263" fontAlgn="base">
                <a:spcBef>
                  <a:spcPct val="0"/>
                </a:spcBef>
                <a:spcAft>
                  <a:spcPct val="0"/>
                </a:spcAft>
                <a:defRPr>
                  <a:solidFill>
                    <a:schemeClr val="tx1"/>
                  </a:solidFill>
                  <a:latin typeface="Arial" panose="020B0604020202020204" pitchFamily="34" charset="0"/>
                </a:defRPr>
              </a:lvl9pPr>
            </a:lstStyle>
            <a:p>
              <a:pPr>
                <a:spcBef>
                  <a:spcPct val="50000"/>
                </a:spcBef>
              </a:pPr>
              <a:r>
                <a:rPr lang="en-US" altLang="vi-VN" sz="3200" b="1" dirty="0">
                  <a:solidFill>
                    <a:srgbClr val="FF0000"/>
                  </a:solidFill>
                  <a:latin typeface="Times New Roman" panose="02020603050405020304" pitchFamily="18" charset="0"/>
                </a:rPr>
                <a:t>6 </a:t>
              </a:r>
            </a:p>
          </p:txBody>
        </p:sp>
        <p:sp>
          <p:nvSpPr>
            <p:cNvPr id="34" name="Line 97">
              <a:extLst>
                <a:ext uri="{FF2B5EF4-FFF2-40B4-BE49-F238E27FC236}">
                  <a16:creationId xmlns:a16="http://schemas.microsoft.com/office/drawing/2014/main" id="{496CBEB9-CB64-4379-B41C-45EB4602CAD4}"/>
                </a:ext>
              </a:extLst>
            </p:cNvPr>
            <p:cNvSpPr>
              <a:spLocks noChangeShapeType="1"/>
            </p:cNvSpPr>
            <p:nvPr/>
          </p:nvSpPr>
          <p:spPr bwMode="auto">
            <a:xfrm>
              <a:off x="610" y="1455"/>
              <a:ext cx="288"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sz="2400" dirty="0"/>
            </a:p>
          </p:txBody>
        </p:sp>
      </p:grpSp>
    </p:spTree>
    <p:extLst>
      <p:ext uri="{BB962C8B-B14F-4D97-AF65-F5344CB8AC3E}">
        <p14:creationId xmlns:p14="http://schemas.microsoft.com/office/powerpoint/2010/main" val="3709688672"/>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0" presetClass="path" presetSubtype="0" repeatCount="indefinite" accel="50000" decel="50000" autoRev="1" fill="hold" nodeType="withEffect">
                                  <p:stCondLst>
                                    <p:cond delay="0"/>
                                  </p:stCondLst>
                                  <p:childTnLst>
                                    <p:animMotion origin="layout" path="M -0.00243 -0.00062 L 0.01875 2.46914E-6 " pathEditMode="relative" rAng="0" ptsTypes="AA">
                                      <p:cBhvr>
                                        <p:cTn id="12" dur="1500" fill="hold"/>
                                        <p:tgtEl>
                                          <p:spTgt spid="3"/>
                                        </p:tgtEl>
                                        <p:attrNameLst>
                                          <p:attrName>ppt_x</p:attrName>
                                          <p:attrName>ppt_y</p:attrName>
                                        </p:attrNameLst>
                                      </p:cBhvr>
                                      <p:rCtr x="1059" y="31"/>
                                    </p:animMotion>
                                  </p:childTnLst>
                                </p:cTn>
                              </p:par>
                              <p:par>
                                <p:cTn id="13" presetID="0" presetClass="path" presetSubtype="0" repeatCount="indefinite" accel="50000" decel="50000" autoRev="1" fill="hold" nodeType="withEffect">
                                  <p:stCondLst>
                                    <p:cond delay="0"/>
                                  </p:stCondLst>
                                  <p:childTnLst>
                                    <p:animMotion origin="layout" path="M -6.66667E-6 3.20988E-6 L -0.02362 0.00031 " pathEditMode="relative" ptsTypes="AA">
                                      <p:cBhvr>
                                        <p:cTn id="14" dur="1500" fill="hold"/>
                                        <p:tgtEl>
                                          <p:spTgt spid="13"/>
                                        </p:tgtEl>
                                        <p:attrNameLst>
                                          <p:attrName>ppt_x</p:attrName>
                                          <p:attrName>ppt_y</p:attrName>
                                        </p:attrNameLst>
                                      </p:cBhvr>
                                    </p:animMotion>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0"/>
                                        </p:tgtEl>
                                        <p:attrNameLst>
                                          <p:attrName>style.visibility</p:attrName>
                                        </p:attrNameLst>
                                      </p:cBhvr>
                                      <p:to>
                                        <p:strVal val="visible"/>
                                      </p:to>
                                    </p:set>
                                    <p:anim calcmode="lin" valueType="num">
                                      <p:cBhvr additive="base">
                                        <p:cTn id="19" dur="500" fill="hold"/>
                                        <p:tgtEl>
                                          <p:spTgt spid="30"/>
                                        </p:tgtEl>
                                        <p:attrNameLst>
                                          <p:attrName>ppt_x</p:attrName>
                                        </p:attrNameLst>
                                      </p:cBhvr>
                                      <p:tavLst>
                                        <p:tav tm="0">
                                          <p:val>
                                            <p:strVal val="#ppt_x"/>
                                          </p:val>
                                        </p:tav>
                                        <p:tav tm="100000">
                                          <p:val>
                                            <p:strVal val="#ppt_x"/>
                                          </p:val>
                                        </p:tav>
                                      </p:tavLst>
                                    </p:anim>
                                    <p:anim calcmode="lin" valueType="num">
                                      <p:cBhvr additive="base">
                                        <p:cTn id="20" dur="500" fill="hold"/>
                                        <p:tgtEl>
                                          <p:spTgt spid="30"/>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1"/>
                                        </p:tgtEl>
                                        <p:attrNameLst>
                                          <p:attrName>style.visibility</p:attrName>
                                        </p:attrNameLst>
                                      </p:cBhvr>
                                      <p:to>
                                        <p:strVal val="visible"/>
                                      </p:to>
                                    </p:set>
                                    <p:anim calcmode="lin" valueType="num">
                                      <p:cBhvr additive="base">
                                        <p:cTn id="23" dur="500" fill="hold"/>
                                        <p:tgtEl>
                                          <p:spTgt spid="31"/>
                                        </p:tgtEl>
                                        <p:attrNameLst>
                                          <p:attrName>ppt_x</p:attrName>
                                        </p:attrNameLst>
                                      </p:cBhvr>
                                      <p:tavLst>
                                        <p:tav tm="0">
                                          <p:val>
                                            <p:strVal val="#ppt_x"/>
                                          </p:val>
                                        </p:tav>
                                        <p:tav tm="100000">
                                          <p:val>
                                            <p:strVal val="#ppt_x"/>
                                          </p:val>
                                        </p:tav>
                                      </p:tavLst>
                                    </p:anim>
                                    <p:anim calcmode="lin" valueType="num">
                                      <p:cBhvr additive="base">
                                        <p:cTn id="24"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0BE44D7-79CD-4591-B0FA-0834204265BF}"/>
              </a:ext>
            </a:extLst>
          </p:cNvPr>
          <p:cNvPicPr>
            <a:picLocks noChangeAspect="1"/>
          </p:cNvPicPr>
          <p:nvPr/>
        </p:nvPicPr>
        <p:blipFill>
          <a:blip r:embed="rId2"/>
          <a:stretch>
            <a:fillRect/>
          </a:stretch>
        </p:blipFill>
        <p:spPr>
          <a:xfrm>
            <a:off x="66843" y="0"/>
            <a:ext cx="5695949" cy="6229350"/>
          </a:xfrm>
          <a:prstGeom prst="rect">
            <a:avLst/>
          </a:prstGeom>
        </p:spPr>
      </p:pic>
      <p:pic>
        <p:nvPicPr>
          <p:cNvPr id="3" name="Picture 2">
            <a:extLst>
              <a:ext uri="{FF2B5EF4-FFF2-40B4-BE49-F238E27FC236}">
                <a16:creationId xmlns:a16="http://schemas.microsoft.com/office/drawing/2014/main" id="{FA771782-818A-422B-AAA2-257924E35AB8}"/>
              </a:ext>
            </a:extLst>
          </p:cNvPr>
          <p:cNvPicPr>
            <a:picLocks noChangeAspect="1"/>
          </p:cNvPicPr>
          <p:nvPr/>
        </p:nvPicPr>
        <p:blipFill>
          <a:blip r:embed="rId3"/>
          <a:stretch>
            <a:fillRect/>
          </a:stretch>
        </p:blipFill>
        <p:spPr>
          <a:xfrm>
            <a:off x="6678351" y="4563590"/>
            <a:ext cx="5446806" cy="2358020"/>
          </a:xfrm>
          <a:prstGeom prst="rect">
            <a:avLst/>
          </a:prstGeom>
        </p:spPr>
      </p:pic>
      <p:pic>
        <p:nvPicPr>
          <p:cNvPr id="5" name="Picture 4">
            <a:extLst>
              <a:ext uri="{FF2B5EF4-FFF2-40B4-BE49-F238E27FC236}">
                <a16:creationId xmlns:a16="http://schemas.microsoft.com/office/drawing/2014/main" id="{9E0E9615-3DA4-49CA-BCC7-BB53F2C410A6}"/>
              </a:ext>
            </a:extLst>
          </p:cNvPr>
          <p:cNvPicPr>
            <a:picLocks noChangeAspect="1"/>
          </p:cNvPicPr>
          <p:nvPr/>
        </p:nvPicPr>
        <p:blipFill>
          <a:blip r:embed="rId4"/>
          <a:stretch>
            <a:fillRect/>
          </a:stretch>
        </p:blipFill>
        <p:spPr>
          <a:xfrm>
            <a:off x="6096000" y="0"/>
            <a:ext cx="6096000" cy="4499980"/>
          </a:xfrm>
          <a:prstGeom prst="rect">
            <a:avLst/>
          </a:prstGeom>
        </p:spPr>
      </p:pic>
    </p:spTree>
    <p:extLst>
      <p:ext uri="{BB962C8B-B14F-4D97-AF65-F5344CB8AC3E}">
        <p14:creationId xmlns:p14="http://schemas.microsoft.com/office/powerpoint/2010/main" val="3104468403"/>
      </p:ext>
    </p:extLst>
  </p:cSld>
  <p:clrMapOvr>
    <a:masterClrMapping/>
  </p:clrMapOvr>
  <p:transition spd="slow">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E:\丫头\png\小人\卡通类素材\yunf.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73489" y="332481"/>
            <a:ext cx="1269163" cy="53280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E:\丫头\png\小人\卡通类素材\yunf.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89273" y="492491"/>
            <a:ext cx="1347859" cy="565839"/>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1" name="图片 9">
            <a:extLst>
              <a:ext uri="{FF2B5EF4-FFF2-40B4-BE49-F238E27FC236}">
                <a16:creationId xmlns:a16="http://schemas.microsoft.com/office/drawing/2014/main" id="{86E3280A-2C05-4729-AEFA-0D6325D5313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08346" y="3613099"/>
            <a:ext cx="4328884" cy="4328884"/>
          </a:xfrm>
          <a:prstGeom prst="rect">
            <a:avLst/>
          </a:prstGeom>
        </p:spPr>
      </p:pic>
      <p:sp>
        <p:nvSpPr>
          <p:cNvPr id="35" name="Text Box 63">
            <a:extLst>
              <a:ext uri="{FF2B5EF4-FFF2-40B4-BE49-F238E27FC236}">
                <a16:creationId xmlns:a16="http://schemas.microsoft.com/office/drawing/2014/main" id="{62EED514-8DB4-4091-93E2-2557F1F8CCC0}"/>
              </a:ext>
            </a:extLst>
          </p:cNvPr>
          <p:cNvSpPr txBox="1">
            <a:spLocks noChangeArrowheads="1"/>
          </p:cNvSpPr>
          <p:nvPr/>
        </p:nvSpPr>
        <p:spPr bwMode="auto">
          <a:xfrm>
            <a:off x="-140520" y="1997330"/>
            <a:ext cx="9144000" cy="6975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21917" tIns="60959" rIns="121917" bIns="60959">
            <a:spAutoFit/>
          </a:bodyPr>
          <a:lstStyle/>
          <a:p>
            <a:pPr>
              <a:spcBef>
                <a:spcPct val="50000"/>
              </a:spcBef>
            </a:pPr>
            <a:r>
              <a:rPr lang="en-US" altLang="vi-VN" sz="3733" b="1" dirty="0">
                <a:solidFill>
                  <a:srgbClr val="0000FF"/>
                </a:solidFill>
                <a:latin typeface="Times New Roman" panose="02020603050405020304" pitchFamily="18" charset="0"/>
              </a:rPr>
              <a:t> a)</a:t>
            </a:r>
            <a:r>
              <a:rPr lang="en-US" altLang="vi-VN" sz="3733" b="1" dirty="0" err="1">
                <a:solidFill>
                  <a:srgbClr val="0000FF"/>
                </a:solidFill>
                <a:latin typeface="Times New Roman" panose="02020603050405020304" pitchFamily="18" charset="0"/>
              </a:rPr>
              <a:t>Tìm</a:t>
            </a:r>
            <a:r>
              <a:rPr lang="en-US" altLang="vi-VN" sz="3733" b="1" dirty="0">
                <a:solidFill>
                  <a:srgbClr val="0000FF"/>
                </a:solidFill>
                <a:latin typeface="Times New Roman" panose="02020603050405020304" pitchFamily="18" charset="0"/>
              </a:rPr>
              <a:t>       </a:t>
            </a:r>
            <a:r>
              <a:rPr lang="en-US" altLang="vi-VN" sz="3733" b="1" dirty="0" err="1">
                <a:solidFill>
                  <a:srgbClr val="0000FF"/>
                </a:solidFill>
                <a:latin typeface="Times New Roman" panose="02020603050405020304" pitchFamily="18" charset="0"/>
              </a:rPr>
              <a:t>của</a:t>
            </a:r>
            <a:r>
              <a:rPr lang="en-US" altLang="vi-VN" sz="3733" b="1" dirty="0">
                <a:solidFill>
                  <a:srgbClr val="0000FF"/>
                </a:solidFill>
                <a:latin typeface="Times New Roman" panose="02020603050405020304" pitchFamily="18" charset="0"/>
              </a:rPr>
              <a:t>: 12 cm; 18 kg; 10 </a:t>
            </a:r>
            <a:r>
              <a:rPr lang="en-US" altLang="vi-VN" sz="3733" b="1" dirty="0" err="1">
                <a:solidFill>
                  <a:srgbClr val="0000FF"/>
                </a:solidFill>
                <a:latin typeface="Times New Roman" panose="02020603050405020304" pitchFamily="18" charset="0"/>
              </a:rPr>
              <a:t>lít</a:t>
            </a:r>
            <a:r>
              <a:rPr lang="en-US" altLang="vi-VN" sz="3733" b="1" dirty="0">
                <a:solidFill>
                  <a:srgbClr val="0000FF"/>
                </a:solidFill>
                <a:latin typeface="Times New Roman" panose="02020603050405020304" pitchFamily="18" charset="0"/>
              </a:rPr>
              <a:t>.</a:t>
            </a:r>
          </a:p>
        </p:txBody>
      </p:sp>
      <p:sp>
        <p:nvSpPr>
          <p:cNvPr id="36" name="Text Box 127">
            <a:extLst>
              <a:ext uri="{FF2B5EF4-FFF2-40B4-BE49-F238E27FC236}">
                <a16:creationId xmlns:a16="http://schemas.microsoft.com/office/drawing/2014/main" id="{418D0998-8F82-4926-82F7-4D83D99F20D7}"/>
              </a:ext>
            </a:extLst>
          </p:cNvPr>
          <p:cNvSpPr txBox="1">
            <a:spLocks noChangeArrowheads="1"/>
          </p:cNvSpPr>
          <p:nvPr/>
        </p:nvSpPr>
        <p:spPr bwMode="auto">
          <a:xfrm>
            <a:off x="113415" y="1180925"/>
            <a:ext cx="9144000" cy="6155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21917" tIns="60959" rIns="121917" bIns="60959">
            <a:spAutoFit/>
          </a:bodyPr>
          <a:lstStyle/>
          <a:p>
            <a:pPr>
              <a:spcBef>
                <a:spcPct val="50000"/>
              </a:spcBef>
            </a:pPr>
            <a:r>
              <a:rPr lang="en-US" altLang="vi-VN" sz="3200" b="1" dirty="0" err="1">
                <a:solidFill>
                  <a:srgbClr val="FF0000"/>
                </a:solidFill>
                <a:latin typeface="Times New Roman" panose="02020603050405020304" pitchFamily="18" charset="0"/>
                <a:cs typeface="Times New Roman" panose="02020603050405020304" pitchFamily="18" charset="0"/>
              </a:rPr>
              <a:t>Bài</a:t>
            </a:r>
            <a:r>
              <a:rPr lang="en-US" altLang="vi-VN" sz="3200" b="1" dirty="0">
                <a:solidFill>
                  <a:srgbClr val="FF0000"/>
                </a:solidFill>
                <a:latin typeface="Times New Roman" panose="02020603050405020304" pitchFamily="18" charset="0"/>
                <a:cs typeface="Times New Roman" panose="02020603050405020304" pitchFamily="18" charset="0"/>
              </a:rPr>
              <a:t> 1:</a:t>
            </a:r>
            <a:r>
              <a:rPr lang="en-US" altLang="vi-VN" sz="3200" b="1" dirty="0">
                <a:latin typeface="Times New Roman" panose="02020603050405020304" pitchFamily="18" charset="0"/>
                <a:cs typeface="Times New Roman" panose="02020603050405020304" pitchFamily="18" charset="0"/>
              </a:rPr>
              <a:t> </a:t>
            </a:r>
          </a:p>
        </p:txBody>
      </p:sp>
      <p:sp>
        <p:nvSpPr>
          <p:cNvPr id="37" name="Text Box 130">
            <a:extLst>
              <a:ext uri="{FF2B5EF4-FFF2-40B4-BE49-F238E27FC236}">
                <a16:creationId xmlns:a16="http://schemas.microsoft.com/office/drawing/2014/main" id="{9DBF7F08-D83F-479C-8128-1D00082B0EB3}"/>
              </a:ext>
            </a:extLst>
          </p:cNvPr>
          <p:cNvSpPr txBox="1">
            <a:spLocks noChangeArrowheads="1"/>
          </p:cNvSpPr>
          <p:nvPr/>
        </p:nvSpPr>
        <p:spPr bwMode="auto">
          <a:xfrm>
            <a:off x="1319213" y="800732"/>
            <a:ext cx="9144000" cy="6975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21917" tIns="60959" rIns="121917" bIns="60959">
            <a:spAutoFit/>
          </a:bodyPr>
          <a:lstStyle/>
          <a:p>
            <a:pPr algn="ctr">
              <a:spcBef>
                <a:spcPct val="50000"/>
              </a:spcBef>
            </a:pPr>
            <a:r>
              <a:rPr lang="en-US" altLang="vi-VN" sz="3733" b="1" dirty="0">
                <a:solidFill>
                  <a:srgbClr val="FF0000"/>
                </a:solidFill>
                <a:latin typeface="Times New Roman" panose="02020603050405020304" pitchFamily="18" charset="0"/>
                <a:cs typeface="Times New Roman" panose="02020603050405020304" pitchFamily="18" charset="0"/>
              </a:rPr>
              <a:t>    </a:t>
            </a:r>
            <a:r>
              <a:rPr lang="en-US" altLang="vi-VN" sz="3733" b="1" dirty="0" err="1">
                <a:solidFill>
                  <a:srgbClr val="FF0000"/>
                </a:solidFill>
                <a:latin typeface="Times New Roman" panose="02020603050405020304" pitchFamily="18" charset="0"/>
                <a:cs typeface="Times New Roman" panose="02020603050405020304" pitchFamily="18" charset="0"/>
              </a:rPr>
              <a:t>Luyện</a:t>
            </a:r>
            <a:r>
              <a:rPr lang="en-US" altLang="vi-VN" sz="3733" b="1" dirty="0">
                <a:solidFill>
                  <a:srgbClr val="FF0000"/>
                </a:solidFill>
                <a:latin typeface="Times New Roman" panose="02020603050405020304" pitchFamily="18" charset="0"/>
                <a:cs typeface="Times New Roman" panose="02020603050405020304" pitchFamily="18" charset="0"/>
              </a:rPr>
              <a:t> </a:t>
            </a:r>
            <a:r>
              <a:rPr lang="en-US" altLang="vi-VN" sz="3733" b="1" dirty="0" err="1">
                <a:solidFill>
                  <a:srgbClr val="FF0000"/>
                </a:solidFill>
                <a:latin typeface="Times New Roman" panose="02020603050405020304" pitchFamily="18" charset="0"/>
                <a:cs typeface="Times New Roman" panose="02020603050405020304" pitchFamily="18" charset="0"/>
              </a:rPr>
              <a:t>tập</a:t>
            </a:r>
            <a:endParaRPr lang="en-US" altLang="vi-VN" sz="3733" b="1" dirty="0">
              <a:solidFill>
                <a:srgbClr val="FF0000"/>
              </a:solidFill>
              <a:latin typeface="Times New Roman" panose="02020603050405020304" pitchFamily="18" charset="0"/>
              <a:cs typeface="Times New Roman" panose="02020603050405020304" pitchFamily="18" charset="0"/>
            </a:endParaRPr>
          </a:p>
        </p:txBody>
      </p:sp>
      <p:sp>
        <p:nvSpPr>
          <p:cNvPr id="50" name="Text Box 149">
            <a:extLst>
              <a:ext uri="{FF2B5EF4-FFF2-40B4-BE49-F238E27FC236}">
                <a16:creationId xmlns:a16="http://schemas.microsoft.com/office/drawing/2014/main" id="{B368DEBE-5A6C-4721-AA69-0F418CA4E46A}"/>
              </a:ext>
            </a:extLst>
          </p:cNvPr>
          <p:cNvSpPr txBox="1">
            <a:spLocks noChangeArrowheads="1"/>
          </p:cNvSpPr>
          <p:nvPr/>
        </p:nvSpPr>
        <p:spPr bwMode="auto">
          <a:xfrm>
            <a:off x="113415" y="3028094"/>
            <a:ext cx="9144000" cy="6155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21917" tIns="60959" rIns="121917" bIns="60959">
            <a:spAutoFit/>
          </a:bodyPr>
          <a:lstStyle/>
          <a:p>
            <a:pPr>
              <a:spcBef>
                <a:spcPct val="50000"/>
              </a:spcBef>
            </a:pPr>
            <a:r>
              <a:rPr lang="en-US" altLang="vi-VN" sz="3200" b="1" dirty="0">
                <a:solidFill>
                  <a:srgbClr val="0000FF"/>
                </a:solidFill>
                <a:latin typeface="Times New Roman" panose="02020603050405020304" pitchFamily="18" charset="0"/>
              </a:rPr>
              <a:t>                  </a:t>
            </a:r>
            <a:r>
              <a:rPr lang="en-US" altLang="vi-VN" sz="3200" b="1" dirty="0" err="1">
                <a:solidFill>
                  <a:srgbClr val="0000FF"/>
                </a:solidFill>
                <a:latin typeface="Times New Roman" panose="02020603050405020304" pitchFamily="18" charset="0"/>
              </a:rPr>
              <a:t>của</a:t>
            </a:r>
            <a:r>
              <a:rPr lang="en-US" altLang="vi-VN" sz="3200" b="1" dirty="0">
                <a:solidFill>
                  <a:srgbClr val="0000FF"/>
                </a:solidFill>
                <a:latin typeface="Times New Roman" panose="02020603050405020304" pitchFamily="18" charset="0"/>
              </a:rPr>
              <a:t> 12 cm </a:t>
            </a:r>
            <a:r>
              <a:rPr lang="en-US" altLang="vi-VN" sz="3200" b="1" dirty="0" err="1">
                <a:solidFill>
                  <a:srgbClr val="0000FF"/>
                </a:solidFill>
                <a:latin typeface="Times New Roman" panose="02020603050405020304" pitchFamily="18" charset="0"/>
              </a:rPr>
              <a:t>là</a:t>
            </a:r>
            <a:r>
              <a:rPr lang="en-US" altLang="vi-VN" sz="3200" b="1" dirty="0">
                <a:solidFill>
                  <a:srgbClr val="0000FF"/>
                </a:solidFill>
                <a:latin typeface="Times New Roman" panose="02020603050405020304" pitchFamily="18" charset="0"/>
              </a:rPr>
              <a:t>: </a:t>
            </a:r>
          </a:p>
        </p:txBody>
      </p:sp>
      <p:sp>
        <p:nvSpPr>
          <p:cNvPr id="51" name="Line 155">
            <a:extLst>
              <a:ext uri="{FF2B5EF4-FFF2-40B4-BE49-F238E27FC236}">
                <a16:creationId xmlns:a16="http://schemas.microsoft.com/office/drawing/2014/main" id="{CAB9314A-134D-4439-8F89-DAE5E6C0D4A1}"/>
              </a:ext>
            </a:extLst>
          </p:cNvPr>
          <p:cNvSpPr>
            <a:spLocks noChangeShapeType="1"/>
          </p:cNvSpPr>
          <p:nvPr/>
        </p:nvSpPr>
        <p:spPr bwMode="auto">
          <a:xfrm>
            <a:off x="1466254" y="3383944"/>
            <a:ext cx="354013"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21917" tIns="60959" rIns="121917" bIns="60959"/>
          <a:lstStyle/>
          <a:p>
            <a:endParaRPr lang="vi-VN" sz="2400"/>
          </a:p>
        </p:txBody>
      </p:sp>
      <p:sp>
        <p:nvSpPr>
          <p:cNvPr id="52" name="Text Box 156">
            <a:extLst>
              <a:ext uri="{FF2B5EF4-FFF2-40B4-BE49-F238E27FC236}">
                <a16:creationId xmlns:a16="http://schemas.microsoft.com/office/drawing/2014/main" id="{4E00B25E-D950-46D8-87E9-7A3F8F442D69}"/>
              </a:ext>
            </a:extLst>
          </p:cNvPr>
          <p:cNvSpPr txBox="1">
            <a:spLocks noChangeArrowheads="1"/>
          </p:cNvSpPr>
          <p:nvPr/>
        </p:nvSpPr>
        <p:spPr bwMode="auto">
          <a:xfrm>
            <a:off x="326344" y="4083577"/>
            <a:ext cx="8382000" cy="6155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21917" tIns="60959" rIns="121917" bIns="60959">
            <a:spAutoFit/>
          </a:bodyPr>
          <a:lstStyle/>
          <a:p>
            <a:pPr>
              <a:spcBef>
                <a:spcPct val="50000"/>
              </a:spcBef>
            </a:pPr>
            <a:r>
              <a:rPr lang="en-US" altLang="vi-VN" sz="3200" b="1" dirty="0">
                <a:solidFill>
                  <a:srgbClr val="0000FF"/>
                </a:solidFill>
                <a:latin typeface="Times New Roman" panose="02020603050405020304" pitchFamily="18" charset="0"/>
              </a:rPr>
              <a:t>               </a:t>
            </a:r>
            <a:r>
              <a:rPr lang="en-US" altLang="vi-VN" sz="3200" b="1" dirty="0" err="1">
                <a:solidFill>
                  <a:srgbClr val="0000FF"/>
                </a:solidFill>
                <a:latin typeface="Times New Roman" panose="02020603050405020304" pitchFamily="18" charset="0"/>
              </a:rPr>
              <a:t>của</a:t>
            </a:r>
            <a:r>
              <a:rPr lang="en-US" altLang="vi-VN" sz="3200" b="1" dirty="0">
                <a:solidFill>
                  <a:srgbClr val="0000FF"/>
                </a:solidFill>
                <a:latin typeface="Times New Roman" panose="02020603050405020304" pitchFamily="18" charset="0"/>
              </a:rPr>
              <a:t> 18 kg </a:t>
            </a:r>
            <a:r>
              <a:rPr lang="en-US" altLang="vi-VN" sz="3200" b="1" dirty="0" err="1">
                <a:solidFill>
                  <a:srgbClr val="0000FF"/>
                </a:solidFill>
                <a:latin typeface="Times New Roman" panose="02020603050405020304" pitchFamily="18" charset="0"/>
              </a:rPr>
              <a:t>là</a:t>
            </a:r>
            <a:r>
              <a:rPr lang="en-US" altLang="vi-VN" sz="3200" b="1" dirty="0">
                <a:solidFill>
                  <a:srgbClr val="0000FF"/>
                </a:solidFill>
                <a:latin typeface="Times New Roman" panose="02020603050405020304" pitchFamily="18" charset="0"/>
              </a:rPr>
              <a:t>:</a:t>
            </a:r>
          </a:p>
        </p:txBody>
      </p:sp>
      <p:sp>
        <p:nvSpPr>
          <p:cNvPr id="53" name="Line 162">
            <a:extLst>
              <a:ext uri="{FF2B5EF4-FFF2-40B4-BE49-F238E27FC236}">
                <a16:creationId xmlns:a16="http://schemas.microsoft.com/office/drawing/2014/main" id="{D0170049-D0DF-48FA-A1CD-F60B4C67DFFC}"/>
              </a:ext>
            </a:extLst>
          </p:cNvPr>
          <p:cNvSpPr>
            <a:spLocks noChangeShapeType="1"/>
          </p:cNvSpPr>
          <p:nvPr/>
        </p:nvSpPr>
        <p:spPr bwMode="auto">
          <a:xfrm>
            <a:off x="1393236" y="4523504"/>
            <a:ext cx="506413"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21917" tIns="60959" rIns="121917" bIns="60959"/>
          <a:lstStyle/>
          <a:p>
            <a:endParaRPr lang="vi-VN" sz="2400" dirty="0"/>
          </a:p>
        </p:txBody>
      </p:sp>
      <p:sp>
        <p:nvSpPr>
          <p:cNvPr id="54" name="Text Box 163">
            <a:extLst>
              <a:ext uri="{FF2B5EF4-FFF2-40B4-BE49-F238E27FC236}">
                <a16:creationId xmlns:a16="http://schemas.microsoft.com/office/drawing/2014/main" id="{AB7E103F-CF20-4796-A735-755E20EC5D7C}"/>
              </a:ext>
            </a:extLst>
          </p:cNvPr>
          <p:cNvSpPr txBox="1">
            <a:spLocks noChangeArrowheads="1"/>
          </p:cNvSpPr>
          <p:nvPr/>
        </p:nvSpPr>
        <p:spPr bwMode="auto">
          <a:xfrm>
            <a:off x="1071576" y="5139060"/>
            <a:ext cx="8382000" cy="6155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21917" tIns="60959" rIns="121917" bIns="60959">
            <a:spAutoFit/>
          </a:bodyPr>
          <a:lstStyle/>
          <a:p>
            <a:pPr>
              <a:spcBef>
                <a:spcPct val="50000"/>
              </a:spcBef>
            </a:pPr>
            <a:r>
              <a:rPr lang="en-US" altLang="vi-VN" sz="3200" b="1" dirty="0">
                <a:solidFill>
                  <a:srgbClr val="0000FF"/>
                </a:solidFill>
                <a:latin typeface="Times New Roman" panose="02020603050405020304" pitchFamily="18" charset="0"/>
              </a:rPr>
              <a:t>        </a:t>
            </a:r>
            <a:r>
              <a:rPr lang="en-US" altLang="vi-VN" sz="3200" b="1" dirty="0" err="1">
                <a:solidFill>
                  <a:srgbClr val="0000FF"/>
                </a:solidFill>
                <a:latin typeface="Times New Roman" panose="02020603050405020304" pitchFamily="18" charset="0"/>
              </a:rPr>
              <a:t>của</a:t>
            </a:r>
            <a:r>
              <a:rPr lang="en-US" altLang="vi-VN" sz="3200" b="1" dirty="0">
                <a:solidFill>
                  <a:srgbClr val="0000FF"/>
                </a:solidFill>
                <a:latin typeface="Times New Roman" panose="02020603050405020304" pitchFamily="18" charset="0"/>
              </a:rPr>
              <a:t> 10 </a:t>
            </a:r>
            <a:r>
              <a:rPr lang="en-US" altLang="vi-VN" sz="3200" b="1" dirty="0" err="1">
                <a:solidFill>
                  <a:srgbClr val="0000FF"/>
                </a:solidFill>
                <a:latin typeface="Times New Roman" panose="02020603050405020304" pitchFamily="18" charset="0"/>
              </a:rPr>
              <a:t>lít</a:t>
            </a:r>
            <a:r>
              <a:rPr lang="en-US" altLang="vi-VN" sz="3200" b="1" dirty="0">
                <a:solidFill>
                  <a:srgbClr val="0000FF"/>
                </a:solidFill>
                <a:latin typeface="Times New Roman" panose="02020603050405020304" pitchFamily="18" charset="0"/>
              </a:rPr>
              <a:t> </a:t>
            </a:r>
            <a:r>
              <a:rPr lang="en-US" altLang="vi-VN" sz="3200" b="1" dirty="0" err="1">
                <a:solidFill>
                  <a:srgbClr val="0000FF"/>
                </a:solidFill>
                <a:latin typeface="Times New Roman" panose="02020603050405020304" pitchFamily="18" charset="0"/>
              </a:rPr>
              <a:t>là</a:t>
            </a:r>
            <a:r>
              <a:rPr lang="en-US" altLang="vi-VN" sz="3200" b="1" dirty="0">
                <a:solidFill>
                  <a:srgbClr val="0000FF"/>
                </a:solidFill>
                <a:latin typeface="Times New Roman" panose="02020603050405020304" pitchFamily="18" charset="0"/>
              </a:rPr>
              <a:t>:</a:t>
            </a:r>
          </a:p>
        </p:txBody>
      </p:sp>
      <p:sp>
        <p:nvSpPr>
          <p:cNvPr id="55" name="Line 151">
            <a:extLst>
              <a:ext uri="{FF2B5EF4-FFF2-40B4-BE49-F238E27FC236}">
                <a16:creationId xmlns:a16="http://schemas.microsoft.com/office/drawing/2014/main" id="{32E3EF42-E4CD-4A57-9365-EB79288DBE2D}"/>
              </a:ext>
            </a:extLst>
          </p:cNvPr>
          <p:cNvSpPr>
            <a:spLocks noChangeShapeType="1"/>
          </p:cNvSpPr>
          <p:nvPr/>
        </p:nvSpPr>
        <p:spPr bwMode="auto">
          <a:xfrm>
            <a:off x="1658680" y="3414429"/>
            <a:ext cx="1197317" cy="14571"/>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21917" tIns="60959" rIns="121917" bIns="60959"/>
          <a:lstStyle/>
          <a:p>
            <a:endParaRPr lang="vi-VN" sz="2400"/>
          </a:p>
        </p:txBody>
      </p:sp>
      <p:sp>
        <p:nvSpPr>
          <p:cNvPr id="56" name="Text Box 153">
            <a:extLst>
              <a:ext uri="{FF2B5EF4-FFF2-40B4-BE49-F238E27FC236}">
                <a16:creationId xmlns:a16="http://schemas.microsoft.com/office/drawing/2014/main" id="{CE7EA7BE-09AF-4F0F-998C-953E21C280C7}"/>
              </a:ext>
            </a:extLst>
          </p:cNvPr>
          <p:cNvSpPr txBox="1">
            <a:spLocks noChangeArrowheads="1"/>
          </p:cNvSpPr>
          <p:nvPr/>
        </p:nvSpPr>
        <p:spPr bwMode="auto">
          <a:xfrm>
            <a:off x="1454551" y="2858860"/>
            <a:ext cx="466215" cy="6155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21917" tIns="60959" rIns="121917" bIns="60959">
            <a:spAutoFit/>
          </a:bodyPr>
          <a:lstStyle>
            <a:lvl1pPr defTabSz="957263">
              <a:defRPr>
                <a:solidFill>
                  <a:schemeClr val="tx1"/>
                </a:solidFill>
                <a:latin typeface="Arial" panose="020B0604020202020204" pitchFamily="34" charset="0"/>
              </a:defRPr>
            </a:lvl1pPr>
            <a:lvl2pPr defTabSz="957263">
              <a:defRPr>
                <a:solidFill>
                  <a:schemeClr val="tx1"/>
                </a:solidFill>
                <a:latin typeface="Arial" panose="020B0604020202020204" pitchFamily="34" charset="0"/>
              </a:defRPr>
            </a:lvl2pPr>
            <a:lvl3pPr defTabSz="957263">
              <a:defRPr>
                <a:solidFill>
                  <a:schemeClr val="tx1"/>
                </a:solidFill>
                <a:latin typeface="Arial" panose="020B0604020202020204" pitchFamily="34" charset="0"/>
              </a:defRPr>
            </a:lvl3pPr>
            <a:lvl4pPr defTabSz="957263">
              <a:defRPr>
                <a:solidFill>
                  <a:schemeClr val="tx1"/>
                </a:solidFill>
                <a:latin typeface="Arial" panose="020B0604020202020204" pitchFamily="34" charset="0"/>
              </a:defRPr>
            </a:lvl4pPr>
            <a:lvl5pPr defTabSz="957263">
              <a:defRPr>
                <a:solidFill>
                  <a:schemeClr val="tx1"/>
                </a:solidFill>
                <a:latin typeface="Arial" panose="020B0604020202020204" pitchFamily="34" charset="0"/>
              </a:defRPr>
            </a:lvl5pPr>
            <a:lvl6pPr defTabSz="957263" fontAlgn="base">
              <a:spcBef>
                <a:spcPct val="0"/>
              </a:spcBef>
              <a:spcAft>
                <a:spcPct val="0"/>
              </a:spcAft>
              <a:defRPr>
                <a:solidFill>
                  <a:schemeClr val="tx1"/>
                </a:solidFill>
                <a:latin typeface="Arial" panose="020B0604020202020204" pitchFamily="34" charset="0"/>
              </a:defRPr>
            </a:lvl6pPr>
            <a:lvl7pPr defTabSz="957263" fontAlgn="base">
              <a:spcBef>
                <a:spcPct val="0"/>
              </a:spcBef>
              <a:spcAft>
                <a:spcPct val="0"/>
              </a:spcAft>
              <a:defRPr>
                <a:solidFill>
                  <a:schemeClr val="tx1"/>
                </a:solidFill>
                <a:latin typeface="Arial" panose="020B0604020202020204" pitchFamily="34" charset="0"/>
              </a:defRPr>
            </a:lvl7pPr>
            <a:lvl8pPr defTabSz="957263" fontAlgn="base">
              <a:spcBef>
                <a:spcPct val="0"/>
              </a:spcBef>
              <a:spcAft>
                <a:spcPct val="0"/>
              </a:spcAft>
              <a:defRPr>
                <a:solidFill>
                  <a:schemeClr val="tx1"/>
                </a:solidFill>
                <a:latin typeface="Arial" panose="020B0604020202020204" pitchFamily="34" charset="0"/>
              </a:defRPr>
            </a:lvl8pPr>
            <a:lvl9pPr defTabSz="957263" fontAlgn="base">
              <a:spcBef>
                <a:spcPct val="0"/>
              </a:spcBef>
              <a:spcAft>
                <a:spcPct val="0"/>
              </a:spcAft>
              <a:defRPr>
                <a:solidFill>
                  <a:schemeClr val="tx1"/>
                </a:solidFill>
                <a:latin typeface="Arial" panose="020B0604020202020204" pitchFamily="34" charset="0"/>
              </a:defRPr>
            </a:lvl9pPr>
          </a:lstStyle>
          <a:p>
            <a:pPr>
              <a:spcBef>
                <a:spcPct val="50000"/>
              </a:spcBef>
            </a:pPr>
            <a:r>
              <a:rPr lang="en-US" altLang="vi-VN" sz="3200" b="1" dirty="0">
                <a:solidFill>
                  <a:srgbClr val="FF0000"/>
                </a:solidFill>
                <a:latin typeface="Times New Roman" panose="02020603050405020304" pitchFamily="18" charset="0"/>
              </a:rPr>
              <a:t>1</a:t>
            </a:r>
          </a:p>
        </p:txBody>
      </p:sp>
      <p:sp>
        <p:nvSpPr>
          <p:cNvPr id="57" name="Text Box 154">
            <a:extLst>
              <a:ext uri="{FF2B5EF4-FFF2-40B4-BE49-F238E27FC236}">
                <a16:creationId xmlns:a16="http://schemas.microsoft.com/office/drawing/2014/main" id="{CF143667-A8CA-4802-A668-BAC5919FF028}"/>
              </a:ext>
            </a:extLst>
          </p:cNvPr>
          <p:cNvSpPr txBox="1">
            <a:spLocks noChangeArrowheads="1"/>
          </p:cNvSpPr>
          <p:nvPr/>
        </p:nvSpPr>
        <p:spPr bwMode="auto">
          <a:xfrm>
            <a:off x="1454413" y="3323069"/>
            <a:ext cx="466216" cy="6155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21917" tIns="60959" rIns="121917" bIns="60959">
            <a:spAutoFit/>
          </a:bodyPr>
          <a:lstStyle>
            <a:lvl1pPr defTabSz="957263">
              <a:defRPr>
                <a:solidFill>
                  <a:schemeClr val="tx1"/>
                </a:solidFill>
                <a:latin typeface="Arial" panose="020B0604020202020204" pitchFamily="34" charset="0"/>
              </a:defRPr>
            </a:lvl1pPr>
            <a:lvl2pPr defTabSz="957263">
              <a:defRPr>
                <a:solidFill>
                  <a:schemeClr val="tx1"/>
                </a:solidFill>
                <a:latin typeface="Arial" panose="020B0604020202020204" pitchFamily="34" charset="0"/>
              </a:defRPr>
            </a:lvl2pPr>
            <a:lvl3pPr defTabSz="957263">
              <a:defRPr>
                <a:solidFill>
                  <a:schemeClr val="tx1"/>
                </a:solidFill>
                <a:latin typeface="Arial" panose="020B0604020202020204" pitchFamily="34" charset="0"/>
              </a:defRPr>
            </a:lvl3pPr>
            <a:lvl4pPr defTabSz="957263">
              <a:defRPr>
                <a:solidFill>
                  <a:schemeClr val="tx1"/>
                </a:solidFill>
                <a:latin typeface="Arial" panose="020B0604020202020204" pitchFamily="34" charset="0"/>
              </a:defRPr>
            </a:lvl4pPr>
            <a:lvl5pPr defTabSz="957263">
              <a:defRPr>
                <a:solidFill>
                  <a:schemeClr val="tx1"/>
                </a:solidFill>
                <a:latin typeface="Arial" panose="020B0604020202020204" pitchFamily="34" charset="0"/>
              </a:defRPr>
            </a:lvl5pPr>
            <a:lvl6pPr defTabSz="957263" fontAlgn="base">
              <a:spcBef>
                <a:spcPct val="0"/>
              </a:spcBef>
              <a:spcAft>
                <a:spcPct val="0"/>
              </a:spcAft>
              <a:defRPr>
                <a:solidFill>
                  <a:schemeClr val="tx1"/>
                </a:solidFill>
                <a:latin typeface="Arial" panose="020B0604020202020204" pitchFamily="34" charset="0"/>
              </a:defRPr>
            </a:lvl6pPr>
            <a:lvl7pPr defTabSz="957263" fontAlgn="base">
              <a:spcBef>
                <a:spcPct val="0"/>
              </a:spcBef>
              <a:spcAft>
                <a:spcPct val="0"/>
              </a:spcAft>
              <a:defRPr>
                <a:solidFill>
                  <a:schemeClr val="tx1"/>
                </a:solidFill>
                <a:latin typeface="Arial" panose="020B0604020202020204" pitchFamily="34" charset="0"/>
              </a:defRPr>
            </a:lvl7pPr>
            <a:lvl8pPr defTabSz="957263" fontAlgn="base">
              <a:spcBef>
                <a:spcPct val="0"/>
              </a:spcBef>
              <a:spcAft>
                <a:spcPct val="0"/>
              </a:spcAft>
              <a:defRPr>
                <a:solidFill>
                  <a:schemeClr val="tx1"/>
                </a:solidFill>
                <a:latin typeface="Arial" panose="020B0604020202020204" pitchFamily="34" charset="0"/>
              </a:defRPr>
            </a:lvl8pPr>
            <a:lvl9pPr defTabSz="957263" fontAlgn="base">
              <a:spcBef>
                <a:spcPct val="0"/>
              </a:spcBef>
              <a:spcAft>
                <a:spcPct val="0"/>
              </a:spcAft>
              <a:defRPr>
                <a:solidFill>
                  <a:schemeClr val="tx1"/>
                </a:solidFill>
                <a:latin typeface="Arial" panose="020B0604020202020204" pitchFamily="34" charset="0"/>
              </a:defRPr>
            </a:lvl9pPr>
          </a:lstStyle>
          <a:p>
            <a:pPr>
              <a:spcBef>
                <a:spcPct val="50000"/>
              </a:spcBef>
            </a:pPr>
            <a:r>
              <a:rPr lang="en-US" altLang="vi-VN" sz="3200" b="1" dirty="0">
                <a:solidFill>
                  <a:srgbClr val="FF0000"/>
                </a:solidFill>
                <a:latin typeface="Times New Roman" panose="02020603050405020304" pitchFamily="18" charset="0"/>
              </a:rPr>
              <a:t>2</a:t>
            </a:r>
            <a:r>
              <a:rPr lang="en-US" altLang="vi-VN" sz="3200" b="1" dirty="0">
                <a:latin typeface="Times New Roman" panose="02020603050405020304" pitchFamily="18" charset="0"/>
              </a:rPr>
              <a:t> </a:t>
            </a:r>
          </a:p>
        </p:txBody>
      </p:sp>
      <p:sp>
        <p:nvSpPr>
          <p:cNvPr id="59" name="Text Box 160">
            <a:extLst>
              <a:ext uri="{FF2B5EF4-FFF2-40B4-BE49-F238E27FC236}">
                <a16:creationId xmlns:a16="http://schemas.microsoft.com/office/drawing/2014/main" id="{76C80332-506B-4E48-A49C-BD6E637F4ADB}"/>
              </a:ext>
            </a:extLst>
          </p:cNvPr>
          <p:cNvSpPr txBox="1">
            <a:spLocks noChangeArrowheads="1"/>
          </p:cNvSpPr>
          <p:nvPr/>
        </p:nvSpPr>
        <p:spPr bwMode="auto">
          <a:xfrm>
            <a:off x="1454413" y="3995765"/>
            <a:ext cx="609600" cy="6155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21917" tIns="60959" rIns="121917" bIns="60959">
            <a:spAutoFit/>
          </a:bodyPr>
          <a:lstStyle>
            <a:lvl1pPr defTabSz="957263">
              <a:defRPr>
                <a:solidFill>
                  <a:schemeClr val="tx1"/>
                </a:solidFill>
                <a:latin typeface="Arial" panose="020B0604020202020204" pitchFamily="34" charset="0"/>
              </a:defRPr>
            </a:lvl1pPr>
            <a:lvl2pPr defTabSz="957263">
              <a:defRPr>
                <a:solidFill>
                  <a:schemeClr val="tx1"/>
                </a:solidFill>
                <a:latin typeface="Arial" panose="020B0604020202020204" pitchFamily="34" charset="0"/>
              </a:defRPr>
            </a:lvl2pPr>
            <a:lvl3pPr defTabSz="957263">
              <a:defRPr>
                <a:solidFill>
                  <a:schemeClr val="tx1"/>
                </a:solidFill>
                <a:latin typeface="Arial" panose="020B0604020202020204" pitchFamily="34" charset="0"/>
              </a:defRPr>
            </a:lvl3pPr>
            <a:lvl4pPr defTabSz="957263">
              <a:defRPr>
                <a:solidFill>
                  <a:schemeClr val="tx1"/>
                </a:solidFill>
                <a:latin typeface="Arial" panose="020B0604020202020204" pitchFamily="34" charset="0"/>
              </a:defRPr>
            </a:lvl4pPr>
            <a:lvl5pPr defTabSz="957263">
              <a:defRPr>
                <a:solidFill>
                  <a:schemeClr val="tx1"/>
                </a:solidFill>
                <a:latin typeface="Arial" panose="020B0604020202020204" pitchFamily="34" charset="0"/>
              </a:defRPr>
            </a:lvl5pPr>
            <a:lvl6pPr defTabSz="957263" fontAlgn="base">
              <a:spcBef>
                <a:spcPct val="0"/>
              </a:spcBef>
              <a:spcAft>
                <a:spcPct val="0"/>
              </a:spcAft>
              <a:defRPr>
                <a:solidFill>
                  <a:schemeClr val="tx1"/>
                </a:solidFill>
                <a:latin typeface="Arial" panose="020B0604020202020204" pitchFamily="34" charset="0"/>
              </a:defRPr>
            </a:lvl6pPr>
            <a:lvl7pPr defTabSz="957263" fontAlgn="base">
              <a:spcBef>
                <a:spcPct val="0"/>
              </a:spcBef>
              <a:spcAft>
                <a:spcPct val="0"/>
              </a:spcAft>
              <a:defRPr>
                <a:solidFill>
                  <a:schemeClr val="tx1"/>
                </a:solidFill>
                <a:latin typeface="Arial" panose="020B0604020202020204" pitchFamily="34" charset="0"/>
              </a:defRPr>
            </a:lvl7pPr>
            <a:lvl8pPr defTabSz="957263" fontAlgn="base">
              <a:spcBef>
                <a:spcPct val="0"/>
              </a:spcBef>
              <a:spcAft>
                <a:spcPct val="0"/>
              </a:spcAft>
              <a:defRPr>
                <a:solidFill>
                  <a:schemeClr val="tx1"/>
                </a:solidFill>
                <a:latin typeface="Arial" panose="020B0604020202020204" pitchFamily="34" charset="0"/>
              </a:defRPr>
            </a:lvl8pPr>
            <a:lvl9pPr defTabSz="957263" fontAlgn="base">
              <a:spcBef>
                <a:spcPct val="0"/>
              </a:spcBef>
              <a:spcAft>
                <a:spcPct val="0"/>
              </a:spcAft>
              <a:defRPr>
                <a:solidFill>
                  <a:schemeClr val="tx1"/>
                </a:solidFill>
                <a:latin typeface="Arial" panose="020B0604020202020204" pitchFamily="34" charset="0"/>
              </a:defRPr>
            </a:lvl9pPr>
          </a:lstStyle>
          <a:p>
            <a:pPr>
              <a:spcBef>
                <a:spcPct val="50000"/>
              </a:spcBef>
            </a:pPr>
            <a:r>
              <a:rPr lang="en-US" altLang="vi-VN" sz="3200" b="1" dirty="0">
                <a:solidFill>
                  <a:srgbClr val="FF0000"/>
                </a:solidFill>
                <a:latin typeface="Times New Roman" panose="02020603050405020304" pitchFamily="18" charset="0"/>
              </a:rPr>
              <a:t>1</a:t>
            </a:r>
          </a:p>
        </p:txBody>
      </p:sp>
      <p:sp>
        <p:nvSpPr>
          <p:cNvPr id="60" name="Text Box 161">
            <a:extLst>
              <a:ext uri="{FF2B5EF4-FFF2-40B4-BE49-F238E27FC236}">
                <a16:creationId xmlns:a16="http://schemas.microsoft.com/office/drawing/2014/main" id="{D29CD9A9-DF57-4692-8466-D481A7B76EB1}"/>
              </a:ext>
            </a:extLst>
          </p:cNvPr>
          <p:cNvSpPr txBox="1">
            <a:spLocks noChangeArrowheads="1"/>
          </p:cNvSpPr>
          <p:nvPr/>
        </p:nvSpPr>
        <p:spPr bwMode="auto">
          <a:xfrm>
            <a:off x="1452109" y="4459808"/>
            <a:ext cx="655639" cy="6155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21917" tIns="60959" rIns="121917" bIns="60959">
            <a:spAutoFit/>
          </a:bodyPr>
          <a:lstStyle>
            <a:lvl1pPr defTabSz="957263">
              <a:defRPr>
                <a:solidFill>
                  <a:schemeClr val="tx1"/>
                </a:solidFill>
                <a:latin typeface="Arial" panose="020B0604020202020204" pitchFamily="34" charset="0"/>
              </a:defRPr>
            </a:lvl1pPr>
            <a:lvl2pPr defTabSz="957263">
              <a:defRPr>
                <a:solidFill>
                  <a:schemeClr val="tx1"/>
                </a:solidFill>
                <a:latin typeface="Arial" panose="020B0604020202020204" pitchFamily="34" charset="0"/>
              </a:defRPr>
            </a:lvl2pPr>
            <a:lvl3pPr defTabSz="957263">
              <a:defRPr>
                <a:solidFill>
                  <a:schemeClr val="tx1"/>
                </a:solidFill>
                <a:latin typeface="Arial" panose="020B0604020202020204" pitchFamily="34" charset="0"/>
              </a:defRPr>
            </a:lvl3pPr>
            <a:lvl4pPr defTabSz="957263">
              <a:defRPr>
                <a:solidFill>
                  <a:schemeClr val="tx1"/>
                </a:solidFill>
                <a:latin typeface="Arial" panose="020B0604020202020204" pitchFamily="34" charset="0"/>
              </a:defRPr>
            </a:lvl4pPr>
            <a:lvl5pPr defTabSz="957263">
              <a:defRPr>
                <a:solidFill>
                  <a:schemeClr val="tx1"/>
                </a:solidFill>
                <a:latin typeface="Arial" panose="020B0604020202020204" pitchFamily="34" charset="0"/>
              </a:defRPr>
            </a:lvl5pPr>
            <a:lvl6pPr defTabSz="957263" fontAlgn="base">
              <a:spcBef>
                <a:spcPct val="0"/>
              </a:spcBef>
              <a:spcAft>
                <a:spcPct val="0"/>
              </a:spcAft>
              <a:defRPr>
                <a:solidFill>
                  <a:schemeClr val="tx1"/>
                </a:solidFill>
                <a:latin typeface="Arial" panose="020B0604020202020204" pitchFamily="34" charset="0"/>
              </a:defRPr>
            </a:lvl6pPr>
            <a:lvl7pPr defTabSz="957263" fontAlgn="base">
              <a:spcBef>
                <a:spcPct val="0"/>
              </a:spcBef>
              <a:spcAft>
                <a:spcPct val="0"/>
              </a:spcAft>
              <a:defRPr>
                <a:solidFill>
                  <a:schemeClr val="tx1"/>
                </a:solidFill>
                <a:latin typeface="Arial" panose="020B0604020202020204" pitchFamily="34" charset="0"/>
              </a:defRPr>
            </a:lvl7pPr>
            <a:lvl8pPr defTabSz="957263" fontAlgn="base">
              <a:spcBef>
                <a:spcPct val="0"/>
              </a:spcBef>
              <a:spcAft>
                <a:spcPct val="0"/>
              </a:spcAft>
              <a:defRPr>
                <a:solidFill>
                  <a:schemeClr val="tx1"/>
                </a:solidFill>
                <a:latin typeface="Arial" panose="020B0604020202020204" pitchFamily="34" charset="0"/>
              </a:defRPr>
            </a:lvl8pPr>
            <a:lvl9pPr defTabSz="957263" fontAlgn="base">
              <a:spcBef>
                <a:spcPct val="0"/>
              </a:spcBef>
              <a:spcAft>
                <a:spcPct val="0"/>
              </a:spcAft>
              <a:defRPr>
                <a:solidFill>
                  <a:schemeClr val="tx1"/>
                </a:solidFill>
                <a:latin typeface="Arial" panose="020B0604020202020204" pitchFamily="34" charset="0"/>
              </a:defRPr>
            </a:lvl9pPr>
          </a:lstStyle>
          <a:p>
            <a:pPr>
              <a:spcBef>
                <a:spcPct val="50000"/>
              </a:spcBef>
            </a:pPr>
            <a:r>
              <a:rPr lang="en-US" altLang="vi-VN" sz="3200" b="1" dirty="0">
                <a:solidFill>
                  <a:srgbClr val="FF0000"/>
                </a:solidFill>
                <a:latin typeface="Times New Roman" panose="02020603050405020304" pitchFamily="18" charset="0"/>
              </a:rPr>
              <a:t>2</a:t>
            </a:r>
            <a:r>
              <a:rPr lang="en-US" altLang="vi-VN" sz="3200" b="1" dirty="0">
                <a:latin typeface="Times New Roman" panose="02020603050405020304" pitchFamily="18" charset="0"/>
              </a:rPr>
              <a:t> </a:t>
            </a:r>
          </a:p>
        </p:txBody>
      </p:sp>
      <p:sp>
        <p:nvSpPr>
          <p:cNvPr id="61" name="Line 165">
            <a:extLst>
              <a:ext uri="{FF2B5EF4-FFF2-40B4-BE49-F238E27FC236}">
                <a16:creationId xmlns:a16="http://schemas.microsoft.com/office/drawing/2014/main" id="{8A5E030C-C585-480A-9DFD-DC068386A2E8}"/>
              </a:ext>
            </a:extLst>
          </p:cNvPr>
          <p:cNvSpPr>
            <a:spLocks noChangeShapeType="1"/>
          </p:cNvSpPr>
          <p:nvPr/>
        </p:nvSpPr>
        <p:spPr bwMode="auto">
          <a:xfrm>
            <a:off x="1319216" y="5562600"/>
            <a:ext cx="530225"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21917" tIns="60959" rIns="121917" bIns="60959"/>
          <a:lstStyle/>
          <a:p>
            <a:endParaRPr lang="vi-VN" sz="2400"/>
          </a:p>
        </p:txBody>
      </p:sp>
      <p:sp>
        <p:nvSpPr>
          <p:cNvPr id="62" name="Text Box 167">
            <a:extLst>
              <a:ext uri="{FF2B5EF4-FFF2-40B4-BE49-F238E27FC236}">
                <a16:creationId xmlns:a16="http://schemas.microsoft.com/office/drawing/2014/main" id="{DFE7F50D-509A-4F5B-A7B9-CE203A107EA0}"/>
              </a:ext>
            </a:extLst>
          </p:cNvPr>
          <p:cNvSpPr txBox="1">
            <a:spLocks noChangeArrowheads="1"/>
          </p:cNvSpPr>
          <p:nvPr/>
        </p:nvSpPr>
        <p:spPr bwMode="auto">
          <a:xfrm>
            <a:off x="1436967" y="5026641"/>
            <a:ext cx="609600" cy="6155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21917" tIns="60959" rIns="121917" bIns="60959">
            <a:spAutoFit/>
          </a:bodyPr>
          <a:lstStyle>
            <a:lvl1pPr defTabSz="957263">
              <a:defRPr>
                <a:solidFill>
                  <a:schemeClr val="tx1"/>
                </a:solidFill>
                <a:latin typeface="Arial" panose="020B0604020202020204" pitchFamily="34" charset="0"/>
              </a:defRPr>
            </a:lvl1pPr>
            <a:lvl2pPr defTabSz="957263">
              <a:defRPr>
                <a:solidFill>
                  <a:schemeClr val="tx1"/>
                </a:solidFill>
                <a:latin typeface="Arial" panose="020B0604020202020204" pitchFamily="34" charset="0"/>
              </a:defRPr>
            </a:lvl2pPr>
            <a:lvl3pPr defTabSz="957263">
              <a:defRPr>
                <a:solidFill>
                  <a:schemeClr val="tx1"/>
                </a:solidFill>
                <a:latin typeface="Arial" panose="020B0604020202020204" pitchFamily="34" charset="0"/>
              </a:defRPr>
            </a:lvl3pPr>
            <a:lvl4pPr defTabSz="957263">
              <a:defRPr>
                <a:solidFill>
                  <a:schemeClr val="tx1"/>
                </a:solidFill>
                <a:latin typeface="Arial" panose="020B0604020202020204" pitchFamily="34" charset="0"/>
              </a:defRPr>
            </a:lvl4pPr>
            <a:lvl5pPr defTabSz="957263">
              <a:defRPr>
                <a:solidFill>
                  <a:schemeClr val="tx1"/>
                </a:solidFill>
                <a:latin typeface="Arial" panose="020B0604020202020204" pitchFamily="34" charset="0"/>
              </a:defRPr>
            </a:lvl5pPr>
            <a:lvl6pPr defTabSz="957263" fontAlgn="base">
              <a:spcBef>
                <a:spcPct val="0"/>
              </a:spcBef>
              <a:spcAft>
                <a:spcPct val="0"/>
              </a:spcAft>
              <a:defRPr>
                <a:solidFill>
                  <a:schemeClr val="tx1"/>
                </a:solidFill>
                <a:latin typeface="Arial" panose="020B0604020202020204" pitchFamily="34" charset="0"/>
              </a:defRPr>
            </a:lvl6pPr>
            <a:lvl7pPr defTabSz="957263" fontAlgn="base">
              <a:spcBef>
                <a:spcPct val="0"/>
              </a:spcBef>
              <a:spcAft>
                <a:spcPct val="0"/>
              </a:spcAft>
              <a:defRPr>
                <a:solidFill>
                  <a:schemeClr val="tx1"/>
                </a:solidFill>
                <a:latin typeface="Arial" panose="020B0604020202020204" pitchFamily="34" charset="0"/>
              </a:defRPr>
            </a:lvl7pPr>
            <a:lvl8pPr defTabSz="957263" fontAlgn="base">
              <a:spcBef>
                <a:spcPct val="0"/>
              </a:spcBef>
              <a:spcAft>
                <a:spcPct val="0"/>
              </a:spcAft>
              <a:defRPr>
                <a:solidFill>
                  <a:schemeClr val="tx1"/>
                </a:solidFill>
                <a:latin typeface="Arial" panose="020B0604020202020204" pitchFamily="34" charset="0"/>
              </a:defRPr>
            </a:lvl8pPr>
            <a:lvl9pPr defTabSz="957263" fontAlgn="base">
              <a:spcBef>
                <a:spcPct val="0"/>
              </a:spcBef>
              <a:spcAft>
                <a:spcPct val="0"/>
              </a:spcAft>
              <a:defRPr>
                <a:solidFill>
                  <a:schemeClr val="tx1"/>
                </a:solidFill>
                <a:latin typeface="Arial" panose="020B0604020202020204" pitchFamily="34" charset="0"/>
              </a:defRPr>
            </a:lvl9pPr>
          </a:lstStyle>
          <a:p>
            <a:pPr>
              <a:spcBef>
                <a:spcPct val="50000"/>
              </a:spcBef>
            </a:pPr>
            <a:r>
              <a:rPr lang="en-US" altLang="vi-VN" sz="3200" b="1" dirty="0">
                <a:solidFill>
                  <a:srgbClr val="FF0000"/>
                </a:solidFill>
                <a:latin typeface="Times New Roman" panose="02020603050405020304" pitchFamily="18" charset="0"/>
              </a:rPr>
              <a:t>1</a:t>
            </a:r>
          </a:p>
        </p:txBody>
      </p:sp>
      <p:sp>
        <p:nvSpPr>
          <p:cNvPr id="63" name="Text Box 168">
            <a:extLst>
              <a:ext uri="{FF2B5EF4-FFF2-40B4-BE49-F238E27FC236}">
                <a16:creationId xmlns:a16="http://schemas.microsoft.com/office/drawing/2014/main" id="{CF5111BC-3331-45B3-9C6A-2B89C7511BE8}"/>
              </a:ext>
            </a:extLst>
          </p:cNvPr>
          <p:cNvSpPr txBox="1">
            <a:spLocks noChangeArrowheads="1"/>
          </p:cNvSpPr>
          <p:nvPr/>
        </p:nvSpPr>
        <p:spPr bwMode="auto">
          <a:xfrm>
            <a:off x="1413885" y="5529774"/>
            <a:ext cx="884239" cy="6155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21917" tIns="60959" rIns="121917" bIns="60959">
            <a:spAutoFit/>
          </a:bodyPr>
          <a:lstStyle>
            <a:lvl1pPr defTabSz="957263">
              <a:defRPr>
                <a:solidFill>
                  <a:schemeClr val="tx1"/>
                </a:solidFill>
                <a:latin typeface="Arial" panose="020B0604020202020204" pitchFamily="34" charset="0"/>
              </a:defRPr>
            </a:lvl1pPr>
            <a:lvl2pPr defTabSz="957263">
              <a:defRPr>
                <a:solidFill>
                  <a:schemeClr val="tx1"/>
                </a:solidFill>
                <a:latin typeface="Arial" panose="020B0604020202020204" pitchFamily="34" charset="0"/>
              </a:defRPr>
            </a:lvl2pPr>
            <a:lvl3pPr defTabSz="957263">
              <a:defRPr>
                <a:solidFill>
                  <a:schemeClr val="tx1"/>
                </a:solidFill>
                <a:latin typeface="Arial" panose="020B0604020202020204" pitchFamily="34" charset="0"/>
              </a:defRPr>
            </a:lvl3pPr>
            <a:lvl4pPr defTabSz="957263">
              <a:defRPr>
                <a:solidFill>
                  <a:schemeClr val="tx1"/>
                </a:solidFill>
                <a:latin typeface="Arial" panose="020B0604020202020204" pitchFamily="34" charset="0"/>
              </a:defRPr>
            </a:lvl4pPr>
            <a:lvl5pPr defTabSz="957263">
              <a:defRPr>
                <a:solidFill>
                  <a:schemeClr val="tx1"/>
                </a:solidFill>
                <a:latin typeface="Arial" panose="020B0604020202020204" pitchFamily="34" charset="0"/>
              </a:defRPr>
            </a:lvl5pPr>
            <a:lvl6pPr defTabSz="957263" fontAlgn="base">
              <a:spcBef>
                <a:spcPct val="0"/>
              </a:spcBef>
              <a:spcAft>
                <a:spcPct val="0"/>
              </a:spcAft>
              <a:defRPr>
                <a:solidFill>
                  <a:schemeClr val="tx1"/>
                </a:solidFill>
                <a:latin typeface="Arial" panose="020B0604020202020204" pitchFamily="34" charset="0"/>
              </a:defRPr>
            </a:lvl6pPr>
            <a:lvl7pPr defTabSz="957263" fontAlgn="base">
              <a:spcBef>
                <a:spcPct val="0"/>
              </a:spcBef>
              <a:spcAft>
                <a:spcPct val="0"/>
              </a:spcAft>
              <a:defRPr>
                <a:solidFill>
                  <a:schemeClr val="tx1"/>
                </a:solidFill>
                <a:latin typeface="Arial" panose="020B0604020202020204" pitchFamily="34" charset="0"/>
              </a:defRPr>
            </a:lvl7pPr>
            <a:lvl8pPr defTabSz="957263" fontAlgn="base">
              <a:spcBef>
                <a:spcPct val="0"/>
              </a:spcBef>
              <a:spcAft>
                <a:spcPct val="0"/>
              </a:spcAft>
              <a:defRPr>
                <a:solidFill>
                  <a:schemeClr val="tx1"/>
                </a:solidFill>
                <a:latin typeface="Arial" panose="020B0604020202020204" pitchFamily="34" charset="0"/>
              </a:defRPr>
            </a:lvl8pPr>
            <a:lvl9pPr defTabSz="957263" fontAlgn="base">
              <a:spcBef>
                <a:spcPct val="0"/>
              </a:spcBef>
              <a:spcAft>
                <a:spcPct val="0"/>
              </a:spcAft>
              <a:defRPr>
                <a:solidFill>
                  <a:schemeClr val="tx1"/>
                </a:solidFill>
                <a:latin typeface="Arial" panose="020B0604020202020204" pitchFamily="34" charset="0"/>
              </a:defRPr>
            </a:lvl9pPr>
          </a:lstStyle>
          <a:p>
            <a:pPr>
              <a:spcBef>
                <a:spcPct val="50000"/>
              </a:spcBef>
            </a:pPr>
            <a:r>
              <a:rPr lang="en-US" altLang="vi-VN" sz="3200" b="1" dirty="0">
                <a:solidFill>
                  <a:srgbClr val="FF0000"/>
                </a:solidFill>
                <a:latin typeface="Times New Roman" panose="02020603050405020304" pitchFamily="18" charset="0"/>
              </a:rPr>
              <a:t>2</a:t>
            </a:r>
            <a:r>
              <a:rPr lang="en-US" altLang="vi-VN" sz="3200" b="1" dirty="0">
                <a:latin typeface="Times New Roman" panose="02020603050405020304" pitchFamily="18" charset="0"/>
              </a:rPr>
              <a:t> </a:t>
            </a:r>
          </a:p>
        </p:txBody>
      </p:sp>
      <p:sp>
        <p:nvSpPr>
          <p:cNvPr id="64" name="Line 169">
            <a:extLst>
              <a:ext uri="{FF2B5EF4-FFF2-40B4-BE49-F238E27FC236}">
                <a16:creationId xmlns:a16="http://schemas.microsoft.com/office/drawing/2014/main" id="{AB245E81-F6C7-44BA-8C7E-58E3497363E4}"/>
              </a:ext>
            </a:extLst>
          </p:cNvPr>
          <p:cNvSpPr>
            <a:spLocks noChangeShapeType="1"/>
          </p:cNvSpPr>
          <p:nvPr/>
        </p:nvSpPr>
        <p:spPr bwMode="auto">
          <a:xfrm flipV="1">
            <a:off x="1350704" y="5601545"/>
            <a:ext cx="506413"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21917" tIns="60959" rIns="121917" bIns="60959"/>
          <a:lstStyle/>
          <a:p>
            <a:endParaRPr lang="vi-VN" sz="2400" dirty="0"/>
          </a:p>
        </p:txBody>
      </p:sp>
      <p:sp>
        <p:nvSpPr>
          <p:cNvPr id="65" name="Text Box 171">
            <a:extLst>
              <a:ext uri="{FF2B5EF4-FFF2-40B4-BE49-F238E27FC236}">
                <a16:creationId xmlns:a16="http://schemas.microsoft.com/office/drawing/2014/main" id="{8432BD2D-DA59-41F4-8A1E-B558AD238E3C}"/>
              </a:ext>
            </a:extLst>
          </p:cNvPr>
          <p:cNvSpPr txBox="1">
            <a:spLocks noChangeArrowheads="1"/>
          </p:cNvSpPr>
          <p:nvPr/>
        </p:nvSpPr>
        <p:spPr bwMode="auto">
          <a:xfrm>
            <a:off x="1447802" y="1828802"/>
            <a:ext cx="884239" cy="6155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21917" tIns="60959" rIns="121917" bIns="60959">
            <a:spAutoFit/>
          </a:bodyPr>
          <a:lstStyle>
            <a:lvl1pPr defTabSz="957263">
              <a:defRPr>
                <a:solidFill>
                  <a:schemeClr val="tx1"/>
                </a:solidFill>
                <a:latin typeface="Arial" panose="020B0604020202020204" pitchFamily="34" charset="0"/>
              </a:defRPr>
            </a:lvl1pPr>
            <a:lvl2pPr defTabSz="957263">
              <a:defRPr>
                <a:solidFill>
                  <a:schemeClr val="tx1"/>
                </a:solidFill>
                <a:latin typeface="Arial" panose="020B0604020202020204" pitchFamily="34" charset="0"/>
              </a:defRPr>
            </a:lvl2pPr>
            <a:lvl3pPr defTabSz="957263">
              <a:defRPr>
                <a:solidFill>
                  <a:schemeClr val="tx1"/>
                </a:solidFill>
                <a:latin typeface="Arial" panose="020B0604020202020204" pitchFamily="34" charset="0"/>
              </a:defRPr>
            </a:lvl3pPr>
            <a:lvl4pPr defTabSz="957263">
              <a:defRPr>
                <a:solidFill>
                  <a:schemeClr val="tx1"/>
                </a:solidFill>
                <a:latin typeface="Arial" panose="020B0604020202020204" pitchFamily="34" charset="0"/>
              </a:defRPr>
            </a:lvl4pPr>
            <a:lvl5pPr defTabSz="957263">
              <a:defRPr>
                <a:solidFill>
                  <a:schemeClr val="tx1"/>
                </a:solidFill>
                <a:latin typeface="Arial" panose="020B0604020202020204" pitchFamily="34" charset="0"/>
              </a:defRPr>
            </a:lvl5pPr>
            <a:lvl6pPr defTabSz="957263" fontAlgn="base">
              <a:spcBef>
                <a:spcPct val="0"/>
              </a:spcBef>
              <a:spcAft>
                <a:spcPct val="0"/>
              </a:spcAft>
              <a:defRPr>
                <a:solidFill>
                  <a:schemeClr val="tx1"/>
                </a:solidFill>
                <a:latin typeface="Arial" panose="020B0604020202020204" pitchFamily="34" charset="0"/>
              </a:defRPr>
            </a:lvl6pPr>
            <a:lvl7pPr defTabSz="957263" fontAlgn="base">
              <a:spcBef>
                <a:spcPct val="0"/>
              </a:spcBef>
              <a:spcAft>
                <a:spcPct val="0"/>
              </a:spcAft>
              <a:defRPr>
                <a:solidFill>
                  <a:schemeClr val="tx1"/>
                </a:solidFill>
                <a:latin typeface="Arial" panose="020B0604020202020204" pitchFamily="34" charset="0"/>
              </a:defRPr>
            </a:lvl7pPr>
            <a:lvl8pPr defTabSz="957263" fontAlgn="base">
              <a:spcBef>
                <a:spcPct val="0"/>
              </a:spcBef>
              <a:spcAft>
                <a:spcPct val="0"/>
              </a:spcAft>
              <a:defRPr>
                <a:solidFill>
                  <a:schemeClr val="tx1"/>
                </a:solidFill>
                <a:latin typeface="Arial" panose="020B0604020202020204" pitchFamily="34" charset="0"/>
              </a:defRPr>
            </a:lvl8pPr>
            <a:lvl9pPr defTabSz="957263" fontAlgn="base">
              <a:spcBef>
                <a:spcPct val="0"/>
              </a:spcBef>
              <a:spcAft>
                <a:spcPct val="0"/>
              </a:spcAft>
              <a:defRPr>
                <a:solidFill>
                  <a:schemeClr val="tx1"/>
                </a:solidFill>
                <a:latin typeface="Arial" panose="020B0604020202020204" pitchFamily="34" charset="0"/>
              </a:defRPr>
            </a:lvl9pPr>
          </a:lstStyle>
          <a:p>
            <a:pPr>
              <a:spcBef>
                <a:spcPct val="50000"/>
              </a:spcBef>
            </a:pPr>
            <a:r>
              <a:rPr lang="en-US" altLang="vi-VN" sz="3200" b="1" dirty="0">
                <a:solidFill>
                  <a:srgbClr val="FF0000"/>
                </a:solidFill>
                <a:latin typeface="Times New Roman" panose="02020603050405020304" pitchFamily="18" charset="0"/>
              </a:rPr>
              <a:t>1</a:t>
            </a:r>
          </a:p>
        </p:txBody>
      </p:sp>
      <p:sp>
        <p:nvSpPr>
          <p:cNvPr id="66" name="Text Box 172">
            <a:extLst>
              <a:ext uri="{FF2B5EF4-FFF2-40B4-BE49-F238E27FC236}">
                <a16:creationId xmlns:a16="http://schemas.microsoft.com/office/drawing/2014/main" id="{41D9E94B-AB98-4F24-BEE3-CF6C5735F9F1}"/>
              </a:ext>
            </a:extLst>
          </p:cNvPr>
          <p:cNvSpPr txBox="1">
            <a:spLocks noChangeArrowheads="1"/>
          </p:cNvSpPr>
          <p:nvPr/>
        </p:nvSpPr>
        <p:spPr bwMode="auto">
          <a:xfrm>
            <a:off x="1454394" y="2286313"/>
            <a:ext cx="884239" cy="6155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21917" tIns="60959" rIns="121917" bIns="60959">
            <a:spAutoFit/>
          </a:bodyPr>
          <a:lstStyle>
            <a:lvl1pPr defTabSz="957263">
              <a:defRPr>
                <a:solidFill>
                  <a:schemeClr val="tx1"/>
                </a:solidFill>
                <a:latin typeface="Arial" panose="020B0604020202020204" pitchFamily="34" charset="0"/>
              </a:defRPr>
            </a:lvl1pPr>
            <a:lvl2pPr defTabSz="957263">
              <a:defRPr>
                <a:solidFill>
                  <a:schemeClr val="tx1"/>
                </a:solidFill>
                <a:latin typeface="Arial" panose="020B0604020202020204" pitchFamily="34" charset="0"/>
              </a:defRPr>
            </a:lvl2pPr>
            <a:lvl3pPr defTabSz="957263">
              <a:defRPr>
                <a:solidFill>
                  <a:schemeClr val="tx1"/>
                </a:solidFill>
                <a:latin typeface="Arial" panose="020B0604020202020204" pitchFamily="34" charset="0"/>
              </a:defRPr>
            </a:lvl3pPr>
            <a:lvl4pPr defTabSz="957263">
              <a:defRPr>
                <a:solidFill>
                  <a:schemeClr val="tx1"/>
                </a:solidFill>
                <a:latin typeface="Arial" panose="020B0604020202020204" pitchFamily="34" charset="0"/>
              </a:defRPr>
            </a:lvl4pPr>
            <a:lvl5pPr defTabSz="957263">
              <a:defRPr>
                <a:solidFill>
                  <a:schemeClr val="tx1"/>
                </a:solidFill>
                <a:latin typeface="Arial" panose="020B0604020202020204" pitchFamily="34" charset="0"/>
              </a:defRPr>
            </a:lvl5pPr>
            <a:lvl6pPr defTabSz="957263" fontAlgn="base">
              <a:spcBef>
                <a:spcPct val="0"/>
              </a:spcBef>
              <a:spcAft>
                <a:spcPct val="0"/>
              </a:spcAft>
              <a:defRPr>
                <a:solidFill>
                  <a:schemeClr val="tx1"/>
                </a:solidFill>
                <a:latin typeface="Arial" panose="020B0604020202020204" pitchFamily="34" charset="0"/>
              </a:defRPr>
            </a:lvl6pPr>
            <a:lvl7pPr defTabSz="957263" fontAlgn="base">
              <a:spcBef>
                <a:spcPct val="0"/>
              </a:spcBef>
              <a:spcAft>
                <a:spcPct val="0"/>
              </a:spcAft>
              <a:defRPr>
                <a:solidFill>
                  <a:schemeClr val="tx1"/>
                </a:solidFill>
                <a:latin typeface="Arial" panose="020B0604020202020204" pitchFamily="34" charset="0"/>
              </a:defRPr>
            </a:lvl7pPr>
            <a:lvl8pPr defTabSz="957263" fontAlgn="base">
              <a:spcBef>
                <a:spcPct val="0"/>
              </a:spcBef>
              <a:spcAft>
                <a:spcPct val="0"/>
              </a:spcAft>
              <a:defRPr>
                <a:solidFill>
                  <a:schemeClr val="tx1"/>
                </a:solidFill>
                <a:latin typeface="Arial" panose="020B0604020202020204" pitchFamily="34" charset="0"/>
              </a:defRPr>
            </a:lvl8pPr>
            <a:lvl9pPr defTabSz="957263" fontAlgn="base">
              <a:spcBef>
                <a:spcPct val="0"/>
              </a:spcBef>
              <a:spcAft>
                <a:spcPct val="0"/>
              </a:spcAft>
              <a:defRPr>
                <a:solidFill>
                  <a:schemeClr val="tx1"/>
                </a:solidFill>
                <a:latin typeface="Arial" panose="020B0604020202020204" pitchFamily="34" charset="0"/>
              </a:defRPr>
            </a:lvl9pPr>
          </a:lstStyle>
          <a:p>
            <a:pPr>
              <a:spcBef>
                <a:spcPct val="50000"/>
              </a:spcBef>
            </a:pPr>
            <a:r>
              <a:rPr lang="en-US" altLang="vi-VN" sz="3200" b="1" dirty="0">
                <a:solidFill>
                  <a:srgbClr val="FF0000"/>
                </a:solidFill>
                <a:latin typeface="Times New Roman" panose="02020603050405020304" pitchFamily="18" charset="0"/>
              </a:rPr>
              <a:t>2</a:t>
            </a:r>
            <a:r>
              <a:rPr lang="en-US" altLang="vi-VN" sz="3200" b="1" dirty="0">
                <a:latin typeface="Times New Roman" panose="02020603050405020304" pitchFamily="18" charset="0"/>
              </a:rPr>
              <a:t> </a:t>
            </a:r>
          </a:p>
        </p:txBody>
      </p:sp>
      <p:sp>
        <p:nvSpPr>
          <p:cNvPr id="67" name="Line 173">
            <a:extLst>
              <a:ext uri="{FF2B5EF4-FFF2-40B4-BE49-F238E27FC236}">
                <a16:creationId xmlns:a16="http://schemas.microsoft.com/office/drawing/2014/main" id="{8812FFB1-5713-400E-91C8-4E210D6AF789}"/>
              </a:ext>
            </a:extLst>
          </p:cNvPr>
          <p:cNvSpPr>
            <a:spLocks noChangeShapeType="1"/>
          </p:cNvSpPr>
          <p:nvPr/>
        </p:nvSpPr>
        <p:spPr bwMode="auto">
          <a:xfrm>
            <a:off x="1447800" y="2362200"/>
            <a:ext cx="3810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21917" tIns="60959" rIns="121917" bIns="60959"/>
          <a:lstStyle/>
          <a:p>
            <a:endParaRPr lang="vi-VN" sz="2400"/>
          </a:p>
        </p:txBody>
      </p:sp>
      <p:sp>
        <p:nvSpPr>
          <p:cNvPr id="68" name="Text Box 175">
            <a:extLst>
              <a:ext uri="{FF2B5EF4-FFF2-40B4-BE49-F238E27FC236}">
                <a16:creationId xmlns:a16="http://schemas.microsoft.com/office/drawing/2014/main" id="{277C33DF-8EF0-425F-8FF1-460EC52EDE0D}"/>
              </a:ext>
            </a:extLst>
          </p:cNvPr>
          <p:cNvSpPr txBox="1">
            <a:spLocks noChangeArrowheads="1"/>
          </p:cNvSpPr>
          <p:nvPr/>
        </p:nvSpPr>
        <p:spPr bwMode="auto">
          <a:xfrm>
            <a:off x="1489600" y="103018"/>
            <a:ext cx="9144000" cy="6975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21917" tIns="60959" rIns="121917" bIns="60959">
            <a:spAutoFit/>
          </a:bodyPr>
          <a:lstStyle/>
          <a:p>
            <a:pPr algn="ctr">
              <a:spcBef>
                <a:spcPct val="50000"/>
              </a:spcBef>
            </a:pPr>
            <a:r>
              <a:rPr lang="en-US" altLang="vi-VN" sz="3733" b="1" dirty="0" err="1">
                <a:solidFill>
                  <a:srgbClr val="0000FF"/>
                </a:solidFill>
                <a:latin typeface="Times New Roman" panose="02020603050405020304" pitchFamily="18" charset="0"/>
                <a:cs typeface="Times New Roman" panose="02020603050405020304" pitchFamily="18" charset="0"/>
              </a:rPr>
              <a:t>Toán</a:t>
            </a:r>
            <a:endParaRPr lang="en-US" altLang="vi-VN" sz="3733" b="1" dirty="0">
              <a:solidFill>
                <a:srgbClr val="0000FF"/>
              </a:solidFill>
              <a:latin typeface="Times New Roman" panose="02020603050405020304" pitchFamily="18" charset="0"/>
              <a:cs typeface="Times New Roman" panose="02020603050405020304" pitchFamily="18" charset="0"/>
            </a:endParaRPr>
          </a:p>
        </p:txBody>
      </p:sp>
      <p:pic>
        <p:nvPicPr>
          <p:cNvPr id="69" name="图片 37895" descr="1-27">
            <a:extLst>
              <a:ext uri="{FF2B5EF4-FFF2-40B4-BE49-F238E27FC236}">
                <a16:creationId xmlns:a16="http://schemas.microsoft.com/office/drawing/2014/main" id="{87E8F277-E23A-45FB-893F-BC09075F5B3B}"/>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740096" y="438474"/>
            <a:ext cx="2427817" cy="2156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214EBAF3-C9B3-441F-85B1-A3C9C45FDBE2}"/>
              </a:ext>
            </a:extLst>
          </p:cNvPr>
          <p:cNvSpPr txBox="1"/>
          <p:nvPr/>
        </p:nvSpPr>
        <p:spPr>
          <a:xfrm>
            <a:off x="4406136" y="3005201"/>
            <a:ext cx="3301141" cy="615551"/>
          </a:xfrm>
          <a:prstGeom prst="rect">
            <a:avLst/>
          </a:prstGeom>
          <a:noFill/>
        </p:spPr>
        <p:txBody>
          <a:bodyPr wrap="square" lIns="121917" tIns="60959" rIns="121917" bIns="60959" rtlCol="0">
            <a:spAutoFit/>
          </a:bodyPr>
          <a:lstStyle/>
          <a:p>
            <a:r>
              <a:rPr lang="en-US" altLang="vi-VN" sz="3200" b="1" dirty="0">
                <a:solidFill>
                  <a:srgbClr val="0000FF"/>
                </a:solidFill>
                <a:latin typeface="Times New Roman" panose="02020603050405020304" pitchFamily="18" charset="0"/>
              </a:rPr>
              <a:t>12 : 2 = 6 (cm)</a:t>
            </a:r>
            <a:endParaRPr lang="vi-VN" sz="2667" dirty="0"/>
          </a:p>
        </p:txBody>
      </p:sp>
      <p:sp>
        <p:nvSpPr>
          <p:cNvPr id="28" name="TextBox 27">
            <a:extLst>
              <a:ext uri="{FF2B5EF4-FFF2-40B4-BE49-F238E27FC236}">
                <a16:creationId xmlns:a16="http://schemas.microsoft.com/office/drawing/2014/main" id="{531046A6-4374-464B-BAB6-5353ED4B450E}"/>
              </a:ext>
            </a:extLst>
          </p:cNvPr>
          <p:cNvSpPr txBox="1"/>
          <p:nvPr/>
        </p:nvSpPr>
        <p:spPr>
          <a:xfrm>
            <a:off x="4240644" y="4076948"/>
            <a:ext cx="3301141" cy="615551"/>
          </a:xfrm>
          <a:prstGeom prst="rect">
            <a:avLst/>
          </a:prstGeom>
          <a:noFill/>
        </p:spPr>
        <p:txBody>
          <a:bodyPr wrap="square" lIns="121917" tIns="60959" rIns="121917" bIns="60959" rtlCol="0">
            <a:spAutoFit/>
          </a:bodyPr>
          <a:lstStyle/>
          <a:p>
            <a:r>
              <a:rPr lang="en-US" altLang="vi-VN" sz="3200" b="1" dirty="0">
                <a:solidFill>
                  <a:srgbClr val="0000FF"/>
                </a:solidFill>
                <a:latin typeface="Times New Roman" panose="02020603050405020304" pitchFamily="18" charset="0"/>
              </a:rPr>
              <a:t>18 : 2 = 9 (kg)</a:t>
            </a:r>
            <a:endParaRPr lang="vi-VN" sz="2667" dirty="0"/>
          </a:p>
        </p:txBody>
      </p:sp>
      <p:sp>
        <p:nvSpPr>
          <p:cNvPr id="29" name="TextBox 28">
            <a:extLst>
              <a:ext uri="{FF2B5EF4-FFF2-40B4-BE49-F238E27FC236}">
                <a16:creationId xmlns:a16="http://schemas.microsoft.com/office/drawing/2014/main" id="{9F24D07C-CE8D-45B3-AFDC-032738F99D3E}"/>
              </a:ext>
            </a:extLst>
          </p:cNvPr>
          <p:cNvSpPr txBox="1"/>
          <p:nvPr/>
        </p:nvSpPr>
        <p:spPr>
          <a:xfrm>
            <a:off x="4240644" y="5139059"/>
            <a:ext cx="3301141" cy="615551"/>
          </a:xfrm>
          <a:prstGeom prst="rect">
            <a:avLst/>
          </a:prstGeom>
          <a:noFill/>
        </p:spPr>
        <p:txBody>
          <a:bodyPr wrap="square" lIns="121917" tIns="60959" rIns="121917" bIns="60959" rtlCol="0">
            <a:spAutoFit/>
          </a:bodyPr>
          <a:lstStyle/>
          <a:p>
            <a:r>
              <a:rPr lang="en-US" altLang="vi-VN" sz="3200" b="1" dirty="0">
                <a:solidFill>
                  <a:srgbClr val="0000FF"/>
                </a:solidFill>
                <a:latin typeface="Times New Roman" panose="02020603050405020304" pitchFamily="18" charset="0"/>
              </a:rPr>
              <a:t>10 : 2 = 5 (</a:t>
            </a:r>
            <a:r>
              <a:rPr lang="en-US" altLang="vi-VN" sz="3200" b="1" dirty="0" err="1">
                <a:solidFill>
                  <a:srgbClr val="0000FF"/>
                </a:solidFill>
                <a:latin typeface="Times New Roman" panose="02020603050405020304" pitchFamily="18" charset="0"/>
              </a:rPr>
              <a:t>lít</a:t>
            </a:r>
            <a:r>
              <a:rPr lang="en-US" altLang="vi-VN" sz="3200" b="1" dirty="0">
                <a:solidFill>
                  <a:srgbClr val="0000FF"/>
                </a:solidFill>
                <a:latin typeface="Times New Roman" panose="02020603050405020304" pitchFamily="18" charset="0"/>
              </a:rPr>
              <a:t>)</a:t>
            </a:r>
            <a:endParaRPr lang="vi-VN" sz="2667" dirty="0"/>
          </a:p>
        </p:txBody>
      </p:sp>
    </p:spTree>
    <p:extLst>
      <p:ext uri="{BB962C8B-B14F-4D97-AF65-F5344CB8AC3E}">
        <p14:creationId xmlns:p14="http://schemas.microsoft.com/office/powerpoint/2010/main" val="2904972562"/>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0" presetClass="path" presetSubtype="0" repeatCount="indefinite" accel="50000" decel="50000" autoRev="1" fill="hold" nodeType="withEffect">
                                  <p:stCondLst>
                                    <p:cond delay="0"/>
                                  </p:stCondLst>
                                  <p:childTnLst>
                                    <p:animMotion origin="layout" path="M -0.00243 -0.00062 L 0.01875 2.46914E-6 " pathEditMode="relative" rAng="0" ptsTypes="AA">
                                      <p:cBhvr>
                                        <p:cTn id="12" dur="1500" fill="hold"/>
                                        <p:tgtEl>
                                          <p:spTgt spid="3"/>
                                        </p:tgtEl>
                                        <p:attrNameLst>
                                          <p:attrName>ppt_x</p:attrName>
                                          <p:attrName>ppt_y</p:attrName>
                                        </p:attrNameLst>
                                      </p:cBhvr>
                                      <p:rCtr x="1059" y="31"/>
                                    </p:animMotion>
                                  </p:childTnLst>
                                </p:cTn>
                              </p:par>
                              <p:par>
                                <p:cTn id="13" presetID="0" presetClass="path" presetSubtype="0" repeatCount="indefinite" accel="50000" decel="50000" autoRev="1" fill="hold" nodeType="withEffect">
                                  <p:stCondLst>
                                    <p:cond delay="0"/>
                                  </p:stCondLst>
                                  <p:childTnLst>
                                    <p:animMotion origin="layout" path="M -6.66667E-6 3.20988E-6 L -0.02362 0.00031 " pathEditMode="relative" ptsTypes="AA">
                                      <p:cBhvr>
                                        <p:cTn id="14" dur="1500" fill="hold"/>
                                        <p:tgtEl>
                                          <p:spTgt spid="13"/>
                                        </p:tgtEl>
                                        <p:attrNameLst>
                                          <p:attrName>ppt_x</p:attrName>
                                          <p:attrName>ppt_y</p:attrName>
                                        </p:attrNameLst>
                                      </p:cBhvr>
                                    </p:animMotion>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56"/>
                                        </p:tgtEl>
                                        <p:attrNameLst>
                                          <p:attrName>style.visibility</p:attrName>
                                        </p:attrNameLst>
                                      </p:cBhvr>
                                      <p:to>
                                        <p:strVal val="visible"/>
                                      </p:to>
                                    </p:set>
                                    <p:animEffect transition="in" filter="barn(inVertical)">
                                      <p:cBhvr>
                                        <p:cTn id="19" dur="500"/>
                                        <p:tgtEl>
                                          <p:spTgt spid="56"/>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51"/>
                                        </p:tgtEl>
                                        <p:attrNameLst>
                                          <p:attrName>style.visibility</p:attrName>
                                        </p:attrNameLst>
                                      </p:cBhvr>
                                      <p:to>
                                        <p:strVal val="visible"/>
                                      </p:to>
                                    </p:set>
                                    <p:animEffect transition="in" filter="barn(inVertical)">
                                      <p:cBhvr>
                                        <p:cTn id="22" dur="500"/>
                                        <p:tgtEl>
                                          <p:spTgt spid="51"/>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57"/>
                                        </p:tgtEl>
                                        <p:attrNameLst>
                                          <p:attrName>style.visibility</p:attrName>
                                        </p:attrNameLst>
                                      </p:cBhvr>
                                      <p:to>
                                        <p:strVal val="visible"/>
                                      </p:to>
                                    </p:set>
                                    <p:animEffect transition="in" filter="barn(inVertical)">
                                      <p:cBhvr>
                                        <p:cTn id="25" dur="500"/>
                                        <p:tgtEl>
                                          <p:spTgt spid="57"/>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50"/>
                                        </p:tgtEl>
                                        <p:attrNameLst>
                                          <p:attrName>style.visibility</p:attrName>
                                        </p:attrNameLst>
                                      </p:cBhvr>
                                      <p:to>
                                        <p:strVal val="visible"/>
                                      </p:to>
                                    </p:set>
                                    <p:animEffect transition="in" filter="barn(inVertical)">
                                      <p:cBhvr>
                                        <p:cTn id="30" dur="500"/>
                                        <p:tgtEl>
                                          <p:spTgt spid="50"/>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53"/>
                                        </p:tgtEl>
                                        <p:attrNameLst>
                                          <p:attrName>style.visibility</p:attrName>
                                        </p:attrNameLst>
                                      </p:cBhvr>
                                      <p:to>
                                        <p:strVal val="visible"/>
                                      </p:to>
                                    </p:set>
                                    <p:animEffect transition="in" filter="barn(inVertical)">
                                      <p:cBhvr>
                                        <p:cTn id="35" dur="500"/>
                                        <p:tgtEl>
                                          <p:spTgt spid="53"/>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59"/>
                                        </p:tgtEl>
                                        <p:attrNameLst>
                                          <p:attrName>style.visibility</p:attrName>
                                        </p:attrNameLst>
                                      </p:cBhvr>
                                      <p:to>
                                        <p:strVal val="visible"/>
                                      </p:to>
                                    </p:set>
                                    <p:animEffect transition="in" filter="barn(inVertical)">
                                      <p:cBhvr>
                                        <p:cTn id="38" dur="500"/>
                                        <p:tgtEl>
                                          <p:spTgt spid="59"/>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60"/>
                                        </p:tgtEl>
                                        <p:attrNameLst>
                                          <p:attrName>style.visibility</p:attrName>
                                        </p:attrNameLst>
                                      </p:cBhvr>
                                      <p:to>
                                        <p:strVal val="visible"/>
                                      </p:to>
                                    </p:set>
                                    <p:animEffect transition="in" filter="barn(inVertical)">
                                      <p:cBhvr>
                                        <p:cTn id="41" dur="500"/>
                                        <p:tgtEl>
                                          <p:spTgt spid="60"/>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52"/>
                                        </p:tgtEl>
                                        <p:attrNameLst>
                                          <p:attrName>style.visibility</p:attrName>
                                        </p:attrNameLst>
                                      </p:cBhvr>
                                      <p:to>
                                        <p:strVal val="visible"/>
                                      </p:to>
                                    </p:set>
                                    <p:animEffect transition="in" filter="barn(inVertical)">
                                      <p:cBhvr>
                                        <p:cTn id="46" dur="500"/>
                                        <p:tgtEl>
                                          <p:spTgt spid="52"/>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62"/>
                                        </p:tgtEl>
                                        <p:attrNameLst>
                                          <p:attrName>style.visibility</p:attrName>
                                        </p:attrNameLst>
                                      </p:cBhvr>
                                      <p:to>
                                        <p:strVal val="visible"/>
                                      </p:to>
                                    </p:set>
                                    <p:animEffect transition="in" filter="barn(inVertical)">
                                      <p:cBhvr>
                                        <p:cTn id="51" dur="500"/>
                                        <p:tgtEl>
                                          <p:spTgt spid="62"/>
                                        </p:tgtEl>
                                      </p:cBhvr>
                                    </p:animEffect>
                                  </p:childTnLst>
                                </p:cTn>
                              </p:par>
                              <p:par>
                                <p:cTn id="52" presetID="16" presetClass="entr" presetSubtype="21" fill="hold" grpId="0" nodeType="withEffect">
                                  <p:stCondLst>
                                    <p:cond delay="0"/>
                                  </p:stCondLst>
                                  <p:childTnLst>
                                    <p:set>
                                      <p:cBhvr>
                                        <p:cTn id="53" dur="1" fill="hold">
                                          <p:stCondLst>
                                            <p:cond delay="0"/>
                                          </p:stCondLst>
                                        </p:cTn>
                                        <p:tgtEl>
                                          <p:spTgt spid="64"/>
                                        </p:tgtEl>
                                        <p:attrNameLst>
                                          <p:attrName>style.visibility</p:attrName>
                                        </p:attrNameLst>
                                      </p:cBhvr>
                                      <p:to>
                                        <p:strVal val="visible"/>
                                      </p:to>
                                    </p:set>
                                    <p:animEffect transition="in" filter="barn(inVertical)">
                                      <p:cBhvr>
                                        <p:cTn id="54" dur="500"/>
                                        <p:tgtEl>
                                          <p:spTgt spid="64"/>
                                        </p:tgtEl>
                                      </p:cBhvr>
                                    </p:animEffect>
                                  </p:childTnLst>
                                </p:cTn>
                              </p:par>
                              <p:par>
                                <p:cTn id="55" presetID="16" presetClass="entr" presetSubtype="21" fill="hold" grpId="0" nodeType="withEffect">
                                  <p:stCondLst>
                                    <p:cond delay="0"/>
                                  </p:stCondLst>
                                  <p:childTnLst>
                                    <p:set>
                                      <p:cBhvr>
                                        <p:cTn id="56" dur="1" fill="hold">
                                          <p:stCondLst>
                                            <p:cond delay="0"/>
                                          </p:stCondLst>
                                        </p:cTn>
                                        <p:tgtEl>
                                          <p:spTgt spid="63"/>
                                        </p:tgtEl>
                                        <p:attrNameLst>
                                          <p:attrName>style.visibility</p:attrName>
                                        </p:attrNameLst>
                                      </p:cBhvr>
                                      <p:to>
                                        <p:strVal val="visible"/>
                                      </p:to>
                                    </p:set>
                                    <p:animEffect transition="in" filter="barn(inVertical)">
                                      <p:cBhvr>
                                        <p:cTn id="57" dur="500"/>
                                        <p:tgtEl>
                                          <p:spTgt spid="63"/>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grpId="0" nodeType="clickEffect">
                                  <p:stCondLst>
                                    <p:cond delay="0"/>
                                  </p:stCondLst>
                                  <p:childTnLst>
                                    <p:set>
                                      <p:cBhvr>
                                        <p:cTn id="61" dur="1" fill="hold">
                                          <p:stCondLst>
                                            <p:cond delay="0"/>
                                          </p:stCondLst>
                                        </p:cTn>
                                        <p:tgtEl>
                                          <p:spTgt spid="54"/>
                                        </p:tgtEl>
                                        <p:attrNameLst>
                                          <p:attrName>style.visibility</p:attrName>
                                        </p:attrNameLst>
                                      </p:cBhvr>
                                      <p:to>
                                        <p:strVal val="visible"/>
                                      </p:to>
                                    </p:set>
                                    <p:animEffect transition="in" filter="barn(inVertical)">
                                      <p:cBhvr>
                                        <p:cTn id="62" dur="500"/>
                                        <p:tgtEl>
                                          <p:spTgt spid="54"/>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grpId="0" nodeType="clickEffect">
                                  <p:stCondLst>
                                    <p:cond delay="0"/>
                                  </p:stCondLst>
                                  <p:childTnLst>
                                    <p:set>
                                      <p:cBhvr>
                                        <p:cTn id="66" dur="1" fill="hold">
                                          <p:stCondLst>
                                            <p:cond delay="0"/>
                                          </p:stCondLst>
                                        </p:cTn>
                                        <p:tgtEl>
                                          <p:spTgt spid="2"/>
                                        </p:tgtEl>
                                        <p:attrNameLst>
                                          <p:attrName>style.visibility</p:attrName>
                                        </p:attrNameLst>
                                      </p:cBhvr>
                                      <p:to>
                                        <p:strVal val="visible"/>
                                      </p:to>
                                    </p:set>
                                    <p:animEffect transition="in" filter="barn(inVertical)">
                                      <p:cBhvr>
                                        <p:cTn id="67" dur="500"/>
                                        <p:tgtEl>
                                          <p:spTgt spid="2"/>
                                        </p:tgtEl>
                                      </p:cBhvr>
                                    </p:animEffect>
                                  </p:childTnLst>
                                </p:cTn>
                              </p:par>
                            </p:childTnLst>
                          </p:cTn>
                        </p:par>
                      </p:childTnLst>
                    </p:cTn>
                  </p:par>
                  <p:par>
                    <p:cTn id="68" fill="hold">
                      <p:stCondLst>
                        <p:cond delay="indefinite"/>
                      </p:stCondLst>
                      <p:childTnLst>
                        <p:par>
                          <p:cTn id="69" fill="hold">
                            <p:stCondLst>
                              <p:cond delay="0"/>
                            </p:stCondLst>
                            <p:childTnLst>
                              <p:par>
                                <p:cTn id="70" presetID="16" presetClass="entr" presetSubtype="21" fill="hold" grpId="0" nodeType="clickEffect">
                                  <p:stCondLst>
                                    <p:cond delay="0"/>
                                  </p:stCondLst>
                                  <p:childTnLst>
                                    <p:set>
                                      <p:cBhvr>
                                        <p:cTn id="71" dur="1" fill="hold">
                                          <p:stCondLst>
                                            <p:cond delay="0"/>
                                          </p:stCondLst>
                                        </p:cTn>
                                        <p:tgtEl>
                                          <p:spTgt spid="28"/>
                                        </p:tgtEl>
                                        <p:attrNameLst>
                                          <p:attrName>style.visibility</p:attrName>
                                        </p:attrNameLst>
                                      </p:cBhvr>
                                      <p:to>
                                        <p:strVal val="visible"/>
                                      </p:to>
                                    </p:set>
                                    <p:animEffect transition="in" filter="barn(inVertical)">
                                      <p:cBhvr>
                                        <p:cTn id="72" dur="500"/>
                                        <p:tgtEl>
                                          <p:spTgt spid="28"/>
                                        </p:tgtEl>
                                      </p:cBhvr>
                                    </p:animEffect>
                                  </p:childTnLst>
                                </p:cTn>
                              </p:par>
                            </p:childTnLst>
                          </p:cTn>
                        </p:par>
                      </p:childTnLst>
                    </p:cTn>
                  </p:par>
                  <p:par>
                    <p:cTn id="73" fill="hold">
                      <p:stCondLst>
                        <p:cond delay="indefinite"/>
                      </p:stCondLst>
                      <p:childTnLst>
                        <p:par>
                          <p:cTn id="74" fill="hold">
                            <p:stCondLst>
                              <p:cond delay="0"/>
                            </p:stCondLst>
                            <p:childTnLst>
                              <p:par>
                                <p:cTn id="75" presetID="16" presetClass="entr" presetSubtype="21" fill="hold" grpId="0" nodeType="clickEffect">
                                  <p:stCondLst>
                                    <p:cond delay="0"/>
                                  </p:stCondLst>
                                  <p:childTnLst>
                                    <p:set>
                                      <p:cBhvr>
                                        <p:cTn id="76" dur="1" fill="hold">
                                          <p:stCondLst>
                                            <p:cond delay="0"/>
                                          </p:stCondLst>
                                        </p:cTn>
                                        <p:tgtEl>
                                          <p:spTgt spid="29"/>
                                        </p:tgtEl>
                                        <p:attrNameLst>
                                          <p:attrName>style.visibility</p:attrName>
                                        </p:attrNameLst>
                                      </p:cBhvr>
                                      <p:to>
                                        <p:strVal val="visible"/>
                                      </p:to>
                                    </p:set>
                                    <p:animEffect transition="in" filter="barn(inVertical)">
                                      <p:cBhvr>
                                        <p:cTn id="7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P spid="51" grpId="0" animBg="1"/>
      <p:bldP spid="52" grpId="0"/>
      <p:bldP spid="53" grpId="0" animBg="1"/>
      <p:bldP spid="54" grpId="0"/>
      <p:bldP spid="56" grpId="0"/>
      <p:bldP spid="57" grpId="0"/>
      <p:bldP spid="59" grpId="0"/>
      <p:bldP spid="60" grpId="0"/>
      <p:bldP spid="62" grpId="0"/>
      <p:bldP spid="63" grpId="0"/>
      <p:bldP spid="64" grpId="0" animBg="1"/>
      <p:bldP spid="2" grpId="0"/>
      <p:bldP spid="28" grpId="0"/>
      <p:bldP spid="29"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E:\丫头\png\小人\卡通类素材\yunf.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364437" y="1385437"/>
            <a:ext cx="1269163" cy="53280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E:\丫头\png\小人\卡通类素材\yunf.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89273" y="492491"/>
            <a:ext cx="1347859" cy="565839"/>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1" name="图片 9">
            <a:extLst>
              <a:ext uri="{FF2B5EF4-FFF2-40B4-BE49-F238E27FC236}">
                <a16:creationId xmlns:a16="http://schemas.microsoft.com/office/drawing/2014/main" id="{86E3280A-2C05-4729-AEFA-0D6325D5313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08346" y="3613099"/>
            <a:ext cx="4328884" cy="4328884"/>
          </a:xfrm>
          <a:prstGeom prst="rect">
            <a:avLst/>
          </a:prstGeom>
        </p:spPr>
      </p:pic>
      <p:sp>
        <p:nvSpPr>
          <p:cNvPr id="36" name="Text Box 127">
            <a:extLst>
              <a:ext uri="{FF2B5EF4-FFF2-40B4-BE49-F238E27FC236}">
                <a16:creationId xmlns:a16="http://schemas.microsoft.com/office/drawing/2014/main" id="{418D0998-8F82-4926-82F7-4D83D99F20D7}"/>
              </a:ext>
            </a:extLst>
          </p:cNvPr>
          <p:cNvSpPr txBox="1">
            <a:spLocks noChangeArrowheads="1"/>
          </p:cNvSpPr>
          <p:nvPr/>
        </p:nvSpPr>
        <p:spPr bwMode="auto">
          <a:xfrm>
            <a:off x="404363" y="1139361"/>
            <a:ext cx="9144000" cy="6155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21917" tIns="60959" rIns="121917" bIns="60959">
            <a:spAutoFit/>
          </a:bodyPr>
          <a:lstStyle/>
          <a:p>
            <a:pPr>
              <a:spcBef>
                <a:spcPct val="50000"/>
              </a:spcBef>
            </a:pPr>
            <a:r>
              <a:rPr lang="en-US" altLang="vi-VN" sz="3200" b="1" dirty="0" err="1">
                <a:solidFill>
                  <a:srgbClr val="FF0000"/>
                </a:solidFill>
                <a:latin typeface="Times New Roman" panose="02020603050405020304" pitchFamily="18" charset="0"/>
                <a:cs typeface="Times New Roman" panose="02020603050405020304" pitchFamily="18" charset="0"/>
              </a:rPr>
              <a:t>Bài</a:t>
            </a:r>
            <a:r>
              <a:rPr lang="en-US" altLang="vi-VN" sz="3200" b="1" dirty="0">
                <a:solidFill>
                  <a:srgbClr val="FF0000"/>
                </a:solidFill>
                <a:latin typeface="Times New Roman" panose="02020603050405020304" pitchFamily="18" charset="0"/>
                <a:cs typeface="Times New Roman" panose="02020603050405020304" pitchFamily="18" charset="0"/>
              </a:rPr>
              <a:t> 1:</a:t>
            </a:r>
            <a:r>
              <a:rPr lang="en-US" altLang="vi-VN" sz="3200" b="1" dirty="0">
                <a:latin typeface="Times New Roman" panose="02020603050405020304" pitchFamily="18" charset="0"/>
                <a:cs typeface="Times New Roman" panose="02020603050405020304" pitchFamily="18" charset="0"/>
              </a:rPr>
              <a:t> </a:t>
            </a:r>
          </a:p>
        </p:txBody>
      </p:sp>
      <p:sp>
        <p:nvSpPr>
          <p:cNvPr id="37" name="Text Box 130">
            <a:extLst>
              <a:ext uri="{FF2B5EF4-FFF2-40B4-BE49-F238E27FC236}">
                <a16:creationId xmlns:a16="http://schemas.microsoft.com/office/drawing/2014/main" id="{9DBF7F08-D83F-479C-8128-1D00082B0EB3}"/>
              </a:ext>
            </a:extLst>
          </p:cNvPr>
          <p:cNvSpPr txBox="1">
            <a:spLocks noChangeArrowheads="1"/>
          </p:cNvSpPr>
          <p:nvPr/>
        </p:nvSpPr>
        <p:spPr bwMode="auto">
          <a:xfrm>
            <a:off x="1557807" y="683326"/>
            <a:ext cx="9144000" cy="6975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21917" tIns="60959" rIns="121917" bIns="60959">
            <a:spAutoFit/>
          </a:bodyPr>
          <a:lstStyle/>
          <a:p>
            <a:pPr algn="ctr">
              <a:spcBef>
                <a:spcPct val="50000"/>
              </a:spcBef>
            </a:pPr>
            <a:r>
              <a:rPr lang="en-US" altLang="vi-VN" sz="3733" b="1" dirty="0" err="1">
                <a:solidFill>
                  <a:srgbClr val="FF0000"/>
                </a:solidFill>
                <a:latin typeface="Times New Roman" panose="02020603050405020304" pitchFamily="18" charset="0"/>
                <a:cs typeface="Times New Roman" panose="02020603050405020304" pitchFamily="18" charset="0"/>
              </a:rPr>
              <a:t>Luyện</a:t>
            </a:r>
            <a:r>
              <a:rPr lang="en-US" altLang="vi-VN" sz="3733" b="1" dirty="0">
                <a:solidFill>
                  <a:srgbClr val="FF0000"/>
                </a:solidFill>
                <a:latin typeface="Times New Roman" panose="02020603050405020304" pitchFamily="18" charset="0"/>
                <a:cs typeface="Times New Roman" panose="02020603050405020304" pitchFamily="18" charset="0"/>
              </a:rPr>
              <a:t> </a:t>
            </a:r>
            <a:r>
              <a:rPr lang="en-US" altLang="vi-VN" sz="3733" b="1" dirty="0" err="1">
                <a:solidFill>
                  <a:srgbClr val="FF0000"/>
                </a:solidFill>
                <a:latin typeface="Times New Roman" panose="02020603050405020304" pitchFamily="18" charset="0"/>
                <a:cs typeface="Times New Roman" panose="02020603050405020304" pitchFamily="18" charset="0"/>
              </a:rPr>
              <a:t>tập</a:t>
            </a:r>
            <a:endParaRPr lang="en-US" altLang="vi-VN" sz="3733" b="1" dirty="0">
              <a:solidFill>
                <a:srgbClr val="FF0000"/>
              </a:solidFill>
              <a:latin typeface="Times New Roman" panose="02020603050405020304" pitchFamily="18" charset="0"/>
              <a:cs typeface="Times New Roman" panose="02020603050405020304" pitchFamily="18" charset="0"/>
            </a:endParaRPr>
          </a:p>
        </p:txBody>
      </p:sp>
      <p:sp>
        <p:nvSpPr>
          <p:cNvPr id="55" name="Line 151">
            <a:extLst>
              <a:ext uri="{FF2B5EF4-FFF2-40B4-BE49-F238E27FC236}">
                <a16:creationId xmlns:a16="http://schemas.microsoft.com/office/drawing/2014/main" id="{32E3EF42-E4CD-4A57-9365-EB79288DBE2D}"/>
              </a:ext>
            </a:extLst>
          </p:cNvPr>
          <p:cNvSpPr>
            <a:spLocks noChangeShapeType="1"/>
          </p:cNvSpPr>
          <p:nvPr/>
        </p:nvSpPr>
        <p:spPr bwMode="auto">
          <a:xfrm>
            <a:off x="2325773" y="3429000"/>
            <a:ext cx="530225"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21917" tIns="60959" rIns="121917" bIns="60959"/>
          <a:lstStyle/>
          <a:p>
            <a:endParaRPr lang="vi-VN" sz="2400"/>
          </a:p>
        </p:txBody>
      </p:sp>
      <p:sp>
        <p:nvSpPr>
          <p:cNvPr id="61" name="Line 165">
            <a:extLst>
              <a:ext uri="{FF2B5EF4-FFF2-40B4-BE49-F238E27FC236}">
                <a16:creationId xmlns:a16="http://schemas.microsoft.com/office/drawing/2014/main" id="{8A5E030C-C585-480A-9DFD-DC068386A2E8}"/>
              </a:ext>
            </a:extLst>
          </p:cNvPr>
          <p:cNvSpPr>
            <a:spLocks noChangeShapeType="1"/>
          </p:cNvSpPr>
          <p:nvPr/>
        </p:nvSpPr>
        <p:spPr bwMode="auto">
          <a:xfrm>
            <a:off x="1319216" y="5562600"/>
            <a:ext cx="530225"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21917" tIns="60959" rIns="121917" bIns="60959"/>
          <a:lstStyle/>
          <a:p>
            <a:endParaRPr lang="vi-VN" sz="2400"/>
          </a:p>
        </p:txBody>
      </p:sp>
      <p:sp>
        <p:nvSpPr>
          <p:cNvPr id="68" name="Text Box 175">
            <a:extLst>
              <a:ext uri="{FF2B5EF4-FFF2-40B4-BE49-F238E27FC236}">
                <a16:creationId xmlns:a16="http://schemas.microsoft.com/office/drawing/2014/main" id="{277C33DF-8EF0-425F-8FF1-460EC52EDE0D}"/>
              </a:ext>
            </a:extLst>
          </p:cNvPr>
          <p:cNvSpPr txBox="1">
            <a:spLocks noChangeArrowheads="1"/>
          </p:cNvSpPr>
          <p:nvPr/>
        </p:nvSpPr>
        <p:spPr bwMode="auto">
          <a:xfrm>
            <a:off x="1489600" y="0"/>
            <a:ext cx="9144000" cy="6975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21917" tIns="60959" rIns="121917" bIns="60959">
            <a:spAutoFit/>
          </a:bodyPr>
          <a:lstStyle/>
          <a:p>
            <a:pPr algn="ctr">
              <a:spcBef>
                <a:spcPct val="50000"/>
              </a:spcBef>
            </a:pPr>
            <a:r>
              <a:rPr lang="en-US" altLang="vi-VN" sz="3733" b="1" dirty="0" err="1">
                <a:solidFill>
                  <a:srgbClr val="0000FF"/>
                </a:solidFill>
                <a:latin typeface="Times New Roman" panose="02020603050405020304" pitchFamily="18" charset="0"/>
                <a:cs typeface="Times New Roman" panose="02020603050405020304" pitchFamily="18" charset="0"/>
              </a:rPr>
              <a:t>Toán</a:t>
            </a:r>
            <a:endParaRPr lang="en-US" altLang="vi-VN" sz="3733" b="1" dirty="0">
              <a:solidFill>
                <a:srgbClr val="0000FF"/>
              </a:solidFill>
              <a:latin typeface="Times New Roman" panose="02020603050405020304" pitchFamily="18" charset="0"/>
              <a:cs typeface="Times New Roman" panose="02020603050405020304" pitchFamily="18" charset="0"/>
            </a:endParaRPr>
          </a:p>
        </p:txBody>
      </p:sp>
      <p:pic>
        <p:nvPicPr>
          <p:cNvPr id="69" name="图片 37895" descr="1-27">
            <a:extLst>
              <a:ext uri="{FF2B5EF4-FFF2-40B4-BE49-F238E27FC236}">
                <a16:creationId xmlns:a16="http://schemas.microsoft.com/office/drawing/2014/main" id="{87E8F277-E23A-45FB-893F-BC09075F5B3B}"/>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892497" y="1200479"/>
            <a:ext cx="2427817" cy="2156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Text Box 59">
            <a:extLst>
              <a:ext uri="{FF2B5EF4-FFF2-40B4-BE49-F238E27FC236}">
                <a16:creationId xmlns:a16="http://schemas.microsoft.com/office/drawing/2014/main" id="{B743D3B8-A010-4793-A112-844273C9F7DD}"/>
              </a:ext>
            </a:extLst>
          </p:cNvPr>
          <p:cNvSpPr txBox="1">
            <a:spLocks noChangeArrowheads="1"/>
          </p:cNvSpPr>
          <p:nvPr/>
        </p:nvSpPr>
        <p:spPr bwMode="auto">
          <a:xfrm>
            <a:off x="2" y="1703929"/>
            <a:ext cx="8964540" cy="6975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21917" tIns="60959" rIns="121917" bIns="60959">
            <a:spAutoFit/>
          </a:bodyPr>
          <a:lstStyle/>
          <a:p>
            <a:pPr>
              <a:spcBef>
                <a:spcPct val="50000"/>
              </a:spcBef>
            </a:pPr>
            <a:r>
              <a:rPr lang="en-US" altLang="vi-VN" sz="3733" b="1" dirty="0">
                <a:solidFill>
                  <a:srgbClr val="0000FF"/>
                </a:solidFill>
                <a:latin typeface="Times New Roman" panose="02020603050405020304" pitchFamily="18" charset="0"/>
              </a:rPr>
              <a:t> b) </a:t>
            </a:r>
            <a:r>
              <a:rPr lang="en-US" altLang="vi-VN" sz="3733" b="1" dirty="0" err="1">
                <a:solidFill>
                  <a:srgbClr val="0000FF"/>
                </a:solidFill>
                <a:latin typeface="Times New Roman" panose="02020603050405020304" pitchFamily="18" charset="0"/>
              </a:rPr>
              <a:t>Tìm</a:t>
            </a:r>
            <a:r>
              <a:rPr lang="en-US" altLang="vi-VN" sz="3733" b="1" dirty="0">
                <a:solidFill>
                  <a:srgbClr val="0000FF"/>
                </a:solidFill>
                <a:latin typeface="Times New Roman" panose="02020603050405020304" pitchFamily="18" charset="0"/>
              </a:rPr>
              <a:t>      </a:t>
            </a:r>
            <a:r>
              <a:rPr lang="en-US" altLang="vi-VN" sz="3733" b="1" dirty="0" err="1">
                <a:solidFill>
                  <a:srgbClr val="0000FF"/>
                </a:solidFill>
                <a:latin typeface="Times New Roman" panose="02020603050405020304" pitchFamily="18" charset="0"/>
              </a:rPr>
              <a:t>của</a:t>
            </a:r>
            <a:r>
              <a:rPr lang="en-US" altLang="vi-VN" sz="3733" b="1" dirty="0">
                <a:solidFill>
                  <a:srgbClr val="0000FF"/>
                </a:solidFill>
                <a:latin typeface="Times New Roman" panose="02020603050405020304" pitchFamily="18" charset="0"/>
              </a:rPr>
              <a:t> 24 m; 30 </a:t>
            </a:r>
            <a:r>
              <a:rPr lang="en-US" altLang="vi-VN" sz="3733" b="1" dirty="0" err="1">
                <a:solidFill>
                  <a:srgbClr val="0000FF"/>
                </a:solidFill>
                <a:latin typeface="Times New Roman" panose="02020603050405020304" pitchFamily="18" charset="0"/>
              </a:rPr>
              <a:t>giờ</a:t>
            </a:r>
            <a:r>
              <a:rPr lang="en-US" altLang="vi-VN" sz="3733" b="1" dirty="0">
                <a:solidFill>
                  <a:srgbClr val="0000FF"/>
                </a:solidFill>
                <a:latin typeface="Times New Roman" panose="02020603050405020304" pitchFamily="18" charset="0"/>
              </a:rPr>
              <a:t>; 54 </a:t>
            </a:r>
            <a:r>
              <a:rPr lang="en-US" altLang="vi-VN" sz="3733" b="1" dirty="0" err="1">
                <a:solidFill>
                  <a:srgbClr val="0000FF"/>
                </a:solidFill>
                <a:latin typeface="Times New Roman" panose="02020603050405020304" pitchFamily="18" charset="0"/>
              </a:rPr>
              <a:t>ngày</a:t>
            </a:r>
            <a:r>
              <a:rPr lang="en-US" altLang="vi-VN" sz="3733" b="1" dirty="0">
                <a:solidFill>
                  <a:srgbClr val="0000FF"/>
                </a:solidFill>
                <a:latin typeface="Times New Roman" panose="02020603050405020304" pitchFamily="18" charset="0"/>
              </a:rPr>
              <a:t>.</a:t>
            </a:r>
          </a:p>
        </p:txBody>
      </p:sp>
      <p:sp>
        <p:nvSpPr>
          <p:cNvPr id="32" name="Text Box 67">
            <a:extLst>
              <a:ext uri="{FF2B5EF4-FFF2-40B4-BE49-F238E27FC236}">
                <a16:creationId xmlns:a16="http://schemas.microsoft.com/office/drawing/2014/main" id="{B18AA5D4-DF3F-4E16-B885-C7A7DA6313BD}"/>
              </a:ext>
            </a:extLst>
          </p:cNvPr>
          <p:cNvSpPr txBox="1">
            <a:spLocks noChangeArrowheads="1"/>
          </p:cNvSpPr>
          <p:nvPr/>
        </p:nvSpPr>
        <p:spPr bwMode="auto">
          <a:xfrm>
            <a:off x="192661" y="2810101"/>
            <a:ext cx="4755771" cy="6155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21917" tIns="60959" rIns="121917" bIns="60959">
            <a:spAutoFit/>
          </a:bodyPr>
          <a:lstStyle/>
          <a:p>
            <a:pPr>
              <a:spcBef>
                <a:spcPct val="50000"/>
              </a:spcBef>
            </a:pPr>
            <a:r>
              <a:rPr lang="en-US" altLang="vi-VN" sz="3200" b="1" dirty="0">
                <a:solidFill>
                  <a:srgbClr val="0000FF"/>
                </a:solidFill>
                <a:latin typeface="Times New Roman" panose="02020603050405020304" pitchFamily="18" charset="0"/>
              </a:rPr>
              <a:t>                   </a:t>
            </a:r>
            <a:r>
              <a:rPr lang="en-US" altLang="vi-VN" sz="3200" b="1" dirty="0" err="1">
                <a:solidFill>
                  <a:srgbClr val="0000FF"/>
                </a:solidFill>
                <a:latin typeface="Times New Roman" panose="02020603050405020304" pitchFamily="18" charset="0"/>
              </a:rPr>
              <a:t>của</a:t>
            </a:r>
            <a:r>
              <a:rPr lang="en-US" altLang="vi-VN" sz="3200" b="1" dirty="0">
                <a:solidFill>
                  <a:srgbClr val="0000FF"/>
                </a:solidFill>
                <a:latin typeface="Times New Roman" panose="02020603050405020304" pitchFamily="18" charset="0"/>
              </a:rPr>
              <a:t> 24 m </a:t>
            </a:r>
            <a:r>
              <a:rPr lang="en-US" altLang="vi-VN" sz="3200" b="1" dirty="0" err="1">
                <a:solidFill>
                  <a:srgbClr val="0000FF"/>
                </a:solidFill>
                <a:latin typeface="Times New Roman" panose="02020603050405020304" pitchFamily="18" charset="0"/>
              </a:rPr>
              <a:t>là</a:t>
            </a:r>
            <a:r>
              <a:rPr lang="en-US" altLang="vi-VN" sz="3200" b="1" dirty="0">
                <a:solidFill>
                  <a:srgbClr val="0000FF"/>
                </a:solidFill>
                <a:latin typeface="Times New Roman" panose="02020603050405020304" pitchFamily="18" charset="0"/>
              </a:rPr>
              <a:t>:</a:t>
            </a:r>
          </a:p>
        </p:txBody>
      </p:sp>
      <p:sp>
        <p:nvSpPr>
          <p:cNvPr id="33" name="Line 70">
            <a:extLst>
              <a:ext uri="{FF2B5EF4-FFF2-40B4-BE49-F238E27FC236}">
                <a16:creationId xmlns:a16="http://schemas.microsoft.com/office/drawing/2014/main" id="{54AF3230-6E6B-4FCC-8BE4-C1A8106EE95A}"/>
              </a:ext>
            </a:extLst>
          </p:cNvPr>
          <p:cNvSpPr>
            <a:spLocks noChangeShapeType="1"/>
          </p:cNvSpPr>
          <p:nvPr/>
        </p:nvSpPr>
        <p:spPr bwMode="auto">
          <a:xfrm>
            <a:off x="1366492" y="3192128"/>
            <a:ext cx="224113"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21917" tIns="60959" rIns="121917" bIns="60959"/>
          <a:lstStyle/>
          <a:p>
            <a:endParaRPr lang="vi-VN" sz="2400"/>
          </a:p>
        </p:txBody>
      </p:sp>
      <p:grpSp>
        <p:nvGrpSpPr>
          <p:cNvPr id="34" name="Group 101">
            <a:extLst>
              <a:ext uri="{FF2B5EF4-FFF2-40B4-BE49-F238E27FC236}">
                <a16:creationId xmlns:a16="http://schemas.microsoft.com/office/drawing/2014/main" id="{E803DEDF-98C9-4812-92AD-D37507C438FA}"/>
              </a:ext>
            </a:extLst>
          </p:cNvPr>
          <p:cNvGrpSpPr>
            <a:grpSpLocks/>
          </p:cNvGrpSpPr>
          <p:nvPr/>
        </p:nvGrpSpPr>
        <p:grpSpPr bwMode="auto">
          <a:xfrm>
            <a:off x="1632994" y="2658199"/>
            <a:ext cx="466905" cy="1150110"/>
            <a:chOff x="768" y="1705"/>
            <a:chExt cx="300" cy="827"/>
          </a:xfrm>
        </p:grpSpPr>
        <p:sp>
          <p:nvSpPr>
            <p:cNvPr id="38" name="Text Box 72">
              <a:extLst>
                <a:ext uri="{FF2B5EF4-FFF2-40B4-BE49-F238E27FC236}">
                  <a16:creationId xmlns:a16="http://schemas.microsoft.com/office/drawing/2014/main" id="{7FE4CFA9-6F11-4485-805B-1E78D87C2D8A}"/>
                </a:ext>
              </a:extLst>
            </p:cNvPr>
            <p:cNvSpPr txBox="1">
              <a:spLocks noChangeArrowheads="1"/>
            </p:cNvSpPr>
            <p:nvPr/>
          </p:nvSpPr>
          <p:spPr bwMode="auto">
            <a:xfrm>
              <a:off x="790" y="1705"/>
              <a:ext cx="232" cy="4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defTabSz="957263">
                <a:defRPr>
                  <a:solidFill>
                    <a:schemeClr val="tx1"/>
                  </a:solidFill>
                  <a:latin typeface="Arial" panose="020B0604020202020204" pitchFamily="34" charset="0"/>
                </a:defRPr>
              </a:lvl1pPr>
              <a:lvl2pPr defTabSz="957263">
                <a:defRPr>
                  <a:solidFill>
                    <a:schemeClr val="tx1"/>
                  </a:solidFill>
                  <a:latin typeface="Arial" panose="020B0604020202020204" pitchFamily="34" charset="0"/>
                </a:defRPr>
              </a:lvl2pPr>
              <a:lvl3pPr defTabSz="957263">
                <a:defRPr>
                  <a:solidFill>
                    <a:schemeClr val="tx1"/>
                  </a:solidFill>
                  <a:latin typeface="Arial" panose="020B0604020202020204" pitchFamily="34" charset="0"/>
                </a:defRPr>
              </a:lvl3pPr>
              <a:lvl4pPr defTabSz="957263">
                <a:defRPr>
                  <a:solidFill>
                    <a:schemeClr val="tx1"/>
                  </a:solidFill>
                  <a:latin typeface="Arial" panose="020B0604020202020204" pitchFamily="34" charset="0"/>
                </a:defRPr>
              </a:lvl4pPr>
              <a:lvl5pPr defTabSz="957263">
                <a:defRPr>
                  <a:solidFill>
                    <a:schemeClr val="tx1"/>
                  </a:solidFill>
                  <a:latin typeface="Arial" panose="020B0604020202020204" pitchFamily="34" charset="0"/>
                </a:defRPr>
              </a:lvl5pPr>
              <a:lvl6pPr defTabSz="957263" fontAlgn="base">
                <a:spcBef>
                  <a:spcPct val="0"/>
                </a:spcBef>
                <a:spcAft>
                  <a:spcPct val="0"/>
                </a:spcAft>
                <a:defRPr>
                  <a:solidFill>
                    <a:schemeClr val="tx1"/>
                  </a:solidFill>
                  <a:latin typeface="Arial" panose="020B0604020202020204" pitchFamily="34" charset="0"/>
                </a:defRPr>
              </a:lvl6pPr>
              <a:lvl7pPr defTabSz="957263" fontAlgn="base">
                <a:spcBef>
                  <a:spcPct val="0"/>
                </a:spcBef>
                <a:spcAft>
                  <a:spcPct val="0"/>
                </a:spcAft>
                <a:defRPr>
                  <a:solidFill>
                    <a:schemeClr val="tx1"/>
                  </a:solidFill>
                  <a:latin typeface="Arial" panose="020B0604020202020204" pitchFamily="34" charset="0"/>
                </a:defRPr>
              </a:lvl7pPr>
              <a:lvl8pPr defTabSz="957263" fontAlgn="base">
                <a:spcBef>
                  <a:spcPct val="0"/>
                </a:spcBef>
                <a:spcAft>
                  <a:spcPct val="0"/>
                </a:spcAft>
                <a:defRPr>
                  <a:solidFill>
                    <a:schemeClr val="tx1"/>
                  </a:solidFill>
                  <a:latin typeface="Arial" panose="020B0604020202020204" pitchFamily="34" charset="0"/>
                </a:defRPr>
              </a:lvl8pPr>
              <a:lvl9pPr defTabSz="957263" fontAlgn="base">
                <a:spcBef>
                  <a:spcPct val="0"/>
                </a:spcBef>
                <a:spcAft>
                  <a:spcPct val="0"/>
                </a:spcAft>
                <a:defRPr>
                  <a:solidFill>
                    <a:schemeClr val="tx1"/>
                  </a:solidFill>
                  <a:latin typeface="Arial" panose="020B0604020202020204" pitchFamily="34" charset="0"/>
                </a:defRPr>
              </a:lvl9pPr>
            </a:lstStyle>
            <a:p>
              <a:pPr>
                <a:spcBef>
                  <a:spcPct val="50000"/>
                </a:spcBef>
              </a:pPr>
              <a:r>
                <a:rPr lang="en-US" altLang="vi-VN" sz="3200" b="1" dirty="0">
                  <a:solidFill>
                    <a:srgbClr val="FF0000"/>
                  </a:solidFill>
                  <a:latin typeface="Times New Roman" panose="02020603050405020304" pitchFamily="18" charset="0"/>
                </a:rPr>
                <a:t>1</a:t>
              </a:r>
            </a:p>
          </p:txBody>
        </p:sp>
        <p:sp>
          <p:nvSpPr>
            <p:cNvPr id="39" name="Text Box 73">
              <a:extLst>
                <a:ext uri="{FF2B5EF4-FFF2-40B4-BE49-F238E27FC236}">
                  <a16:creationId xmlns:a16="http://schemas.microsoft.com/office/drawing/2014/main" id="{0A5E45AB-33A1-46E1-ACF4-F2B4F150E203}"/>
                </a:ext>
              </a:extLst>
            </p:cNvPr>
            <p:cNvSpPr txBox="1">
              <a:spLocks noChangeArrowheads="1"/>
            </p:cNvSpPr>
            <p:nvPr/>
          </p:nvSpPr>
          <p:spPr bwMode="auto">
            <a:xfrm>
              <a:off x="780" y="2112"/>
              <a:ext cx="288" cy="4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defTabSz="957263">
                <a:defRPr>
                  <a:solidFill>
                    <a:schemeClr val="tx1"/>
                  </a:solidFill>
                  <a:latin typeface="Arial" panose="020B0604020202020204" pitchFamily="34" charset="0"/>
                </a:defRPr>
              </a:lvl1pPr>
              <a:lvl2pPr defTabSz="957263">
                <a:defRPr>
                  <a:solidFill>
                    <a:schemeClr val="tx1"/>
                  </a:solidFill>
                  <a:latin typeface="Arial" panose="020B0604020202020204" pitchFamily="34" charset="0"/>
                </a:defRPr>
              </a:lvl2pPr>
              <a:lvl3pPr defTabSz="957263">
                <a:defRPr>
                  <a:solidFill>
                    <a:schemeClr val="tx1"/>
                  </a:solidFill>
                  <a:latin typeface="Arial" panose="020B0604020202020204" pitchFamily="34" charset="0"/>
                </a:defRPr>
              </a:lvl3pPr>
              <a:lvl4pPr defTabSz="957263">
                <a:defRPr>
                  <a:solidFill>
                    <a:schemeClr val="tx1"/>
                  </a:solidFill>
                  <a:latin typeface="Arial" panose="020B0604020202020204" pitchFamily="34" charset="0"/>
                </a:defRPr>
              </a:lvl4pPr>
              <a:lvl5pPr defTabSz="957263">
                <a:defRPr>
                  <a:solidFill>
                    <a:schemeClr val="tx1"/>
                  </a:solidFill>
                  <a:latin typeface="Arial" panose="020B0604020202020204" pitchFamily="34" charset="0"/>
                </a:defRPr>
              </a:lvl5pPr>
              <a:lvl6pPr defTabSz="957263" fontAlgn="base">
                <a:spcBef>
                  <a:spcPct val="0"/>
                </a:spcBef>
                <a:spcAft>
                  <a:spcPct val="0"/>
                </a:spcAft>
                <a:defRPr>
                  <a:solidFill>
                    <a:schemeClr val="tx1"/>
                  </a:solidFill>
                  <a:latin typeface="Arial" panose="020B0604020202020204" pitchFamily="34" charset="0"/>
                </a:defRPr>
              </a:lvl6pPr>
              <a:lvl7pPr defTabSz="957263" fontAlgn="base">
                <a:spcBef>
                  <a:spcPct val="0"/>
                </a:spcBef>
                <a:spcAft>
                  <a:spcPct val="0"/>
                </a:spcAft>
                <a:defRPr>
                  <a:solidFill>
                    <a:schemeClr val="tx1"/>
                  </a:solidFill>
                  <a:latin typeface="Arial" panose="020B0604020202020204" pitchFamily="34" charset="0"/>
                </a:defRPr>
              </a:lvl7pPr>
              <a:lvl8pPr defTabSz="957263" fontAlgn="base">
                <a:spcBef>
                  <a:spcPct val="0"/>
                </a:spcBef>
                <a:spcAft>
                  <a:spcPct val="0"/>
                </a:spcAft>
                <a:defRPr>
                  <a:solidFill>
                    <a:schemeClr val="tx1"/>
                  </a:solidFill>
                  <a:latin typeface="Arial" panose="020B0604020202020204" pitchFamily="34" charset="0"/>
                </a:defRPr>
              </a:lvl8pPr>
              <a:lvl9pPr defTabSz="957263" fontAlgn="base">
                <a:spcBef>
                  <a:spcPct val="0"/>
                </a:spcBef>
                <a:spcAft>
                  <a:spcPct val="0"/>
                </a:spcAft>
                <a:defRPr>
                  <a:solidFill>
                    <a:schemeClr val="tx1"/>
                  </a:solidFill>
                  <a:latin typeface="Arial" panose="020B0604020202020204" pitchFamily="34" charset="0"/>
                </a:defRPr>
              </a:lvl9pPr>
            </a:lstStyle>
            <a:p>
              <a:pPr>
                <a:spcBef>
                  <a:spcPct val="50000"/>
                </a:spcBef>
              </a:pPr>
              <a:r>
                <a:rPr lang="en-US" altLang="vi-VN" sz="3200" b="1" dirty="0">
                  <a:solidFill>
                    <a:srgbClr val="FF0000"/>
                  </a:solidFill>
                  <a:latin typeface="Times New Roman" panose="02020603050405020304" pitchFamily="18" charset="0"/>
                </a:rPr>
                <a:t>6 </a:t>
              </a:r>
            </a:p>
          </p:txBody>
        </p:sp>
        <p:sp>
          <p:nvSpPr>
            <p:cNvPr id="40" name="Line 74">
              <a:extLst>
                <a:ext uri="{FF2B5EF4-FFF2-40B4-BE49-F238E27FC236}">
                  <a16:creationId xmlns:a16="http://schemas.microsoft.com/office/drawing/2014/main" id="{D6F2966F-FF3F-4B3C-A99E-A9C58EA3BB95}"/>
                </a:ext>
              </a:extLst>
            </p:cNvPr>
            <p:cNvSpPr>
              <a:spLocks noChangeShapeType="1"/>
            </p:cNvSpPr>
            <p:nvPr/>
          </p:nvSpPr>
          <p:spPr bwMode="auto">
            <a:xfrm>
              <a:off x="768" y="2112"/>
              <a:ext cx="288"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sz="2400"/>
            </a:p>
          </p:txBody>
        </p:sp>
      </p:grpSp>
      <p:sp>
        <p:nvSpPr>
          <p:cNvPr id="41" name="Text Box 75">
            <a:extLst>
              <a:ext uri="{FF2B5EF4-FFF2-40B4-BE49-F238E27FC236}">
                <a16:creationId xmlns:a16="http://schemas.microsoft.com/office/drawing/2014/main" id="{D0DE13CA-F113-43F6-B94F-62893209BF0E}"/>
              </a:ext>
            </a:extLst>
          </p:cNvPr>
          <p:cNvSpPr txBox="1">
            <a:spLocks noChangeArrowheads="1"/>
          </p:cNvSpPr>
          <p:nvPr/>
        </p:nvSpPr>
        <p:spPr bwMode="auto">
          <a:xfrm>
            <a:off x="312397" y="3891017"/>
            <a:ext cx="4556975" cy="6155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21917" tIns="60959" rIns="121917" bIns="60959">
            <a:spAutoFit/>
          </a:bodyPr>
          <a:lstStyle/>
          <a:p>
            <a:pPr>
              <a:spcBef>
                <a:spcPct val="50000"/>
              </a:spcBef>
            </a:pPr>
            <a:r>
              <a:rPr lang="en-US" altLang="vi-VN" sz="3200" b="1" dirty="0">
                <a:solidFill>
                  <a:srgbClr val="0000FF"/>
                </a:solidFill>
                <a:latin typeface="Times New Roman" panose="02020603050405020304" pitchFamily="18" charset="0"/>
              </a:rPr>
              <a:t>                 </a:t>
            </a:r>
            <a:r>
              <a:rPr lang="en-US" altLang="vi-VN" sz="3200" b="1" dirty="0" err="1">
                <a:solidFill>
                  <a:srgbClr val="0000FF"/>
                </a:solidFill>
                <a:latin typeface="Times New Roman" panose="02020603050405020304" pitchFamily="18" charset="0"/>
              </a:rPr>
              <a:t>của</a:t>
            </a:r>
            <a:r>
              <a:rPr lang="en-US" altLang="vi-VN" sz="3200" b="1" dirty="0">
                <a:solidFill>
                  <a:srgbClr val="0000FF"/>
                </a:solidFill>
                <a:latin typeface="Times New Roman" panose="02020603050405020304" pitchFamily="18" charset="0"/>
              </a:rPr>
              <a:t> 30 </a:t>
            </a:r>
            <a:r>
              <a:rPr lang="en-US" altLang="vi-VN" sz="3200" b="1" dirty="0" err="1">
                <a:solidFill>
                  <a:srgbClr val="0000FF"/>
                </a:solidFill>
                <a:latin typeface="Times New Roman" panose="02020603050405020304" pitchFamily="18" charset="0"/>
              </a:rPr>
              <a:t>giờ</a:t>
            </a:r>
            <a:r>
              <a:rPr lang="en-US" altLang="vi-VN" sz="3200" b="1" dirty="0">
                <a:solidFill>
                  <a:srgbClr val="0000FF"/>
                </a:solidFill>
                <a:latin typeface="Times New Roman" panose="02020603050405020304" pitchFamily="18" charset="0"/>
              </a:rPr>
              <a:t> </a:t>
            </a:r>
            <a:r>
              <a:rPr lang="en-US" altLang="vi-VN" sz="3200" b="1" dirty="0" err="1">
                <a:solidFill>
                  <a:srgbClr val="0000FF"/>
                </a:solidFill>
                <a:latin typeface="Times New Roman" panose="02020603050405020304" pitchFamily="18" charset="0"/>
              </a:rPr>
              <a:t>là</a:t>
            </a:r>
            <a:r>
              <a:rPr lang="en-US" altLang="vi-VN" sz="3200" b="1" dirty="0">
                <a:solidFill>
                  <a:srgbClr val="0000FF"/>
                </a:solidFill>
                <a:latin typeface="Times New Roman" panose="02020603050405020304" pitchFamily="18" charset="0"/>
              </a:rPr>
              <a:t> :</a:t>
            </a:r>
          </a:p>
        </p:txBody>
      </p:sp>
      <p:sp>
        <p:nvSpPr>
          <p:cNvPr id="42" name="Line 78">
            <a:extLst>
              <a:ext uri="{FF2B5EF4-FFF2-40B4-BE49-F238E27FC236}">
                <a16:creationId xmlns:a16="http://schemas.microsoft.com/office/drawing/2014/main" id="{4FFA9625-7D32-4F1F-9526-211827631421}"/>
              </a:ext>
            </a:extLst>
          </p:cNvPr>
          <p:cNvSpPr>
            <a:spLocks noChangeShapeType="1"/>
          </p:cNvSpPr>
          <p:nvPr/>
        </p:nvSpPr>
        <p:spPr bwMode="auto">
          <a:xfrm>
            <a:off x="1366492" y="4335128"/>
            <a:ext cx="224113"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21917" tIns="60959" rIns="121917" bIns="60959"/>
          <a:lstStyle/>
          <a:p>
            <a:endParaRPr lang="vi-VN" sz="2400"/>
          </a:p>
        </p:txBody>
      </p:sp>
      <p:grpSp>
        <p:nvGrpSpPr>
          <p:cNvPr id="43" name="Group 102">
            <a:extLst>
              <a:ext uri="{FF2B5EF4-FFF2-40B4-BE49-F238E27FC236}">
                <a16:creationId xmlns:a16="http://schemas.microsoft.com/office/drawing/2014/main" id="{1503118C-5CF0-4CEB-9C44-CC8271A607CE}"/>
              </a:ext>
            </a:extLst>
          </p:cNvPr>
          <p:cNvGrpSpPr>
            <a:grpSpLocks/>
          </p:cNvGrpSpPr>
          <p:nvPr/>
        </p:nvGrpSpPr>
        <p:grpSpPr bwMode="auto">
          <a:xfrm>
            <a:off x="1632994" y="3800827"/>
            <a:ext cx="389087" cy="1190439"/>
            <a:chOff x="816" y="2300"/>
            <a:chExt cx="250" cy="856"/>
          </a:xfrm>
        </p:grpSpPr>
        <p:sp>
          <p:nvSpPr>
            <p:cNvPr id="44" name="Text Box 80">
              <a:extLst>
                <a:ext uri="{FF2B5EF4-FFF2-40B4-BE49-F238E27FC236}">
                  <a16:creationId xmlns:a16="http://schemas.microsoft.com/office/drawing/2014/main" id="{F6995223-DDBE-4343-B8F1-B86BB4266B5A}"/>
                </a:ext>
              </a:extLst>
            </p:cNvPr>
            <p:cNvSpPr txBox="1">
              <a:spLocks noChangeArrowheads="1"/>
            </p:cNvSpPr>
            <p:nvPr/>
          </p:nvSpPr>
          <p:spPr bwMode="auto">
            <a:xfrm>
              <a:off x="826" y="2300"/>
              <a:ext cx="240" cy="4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defTabSz="957263">
                <a:defRPr>
                  <a:solidFill>
                    <a:schemeClr val="tx1"/>
                  </a:solidFill>
                  <a:latin typeface="Arial" panose="020B0604020202020204" pitchFamily="34" charset="0"/>
                </a:defRPr>
              </a:lvl1pPr>
              <a:lvl2pPr defTabSz="957263">
                <a:defRPr>
                  <a:solidFill>
                    <a:schemeClr val="tx1"/>
                  </a:solidFill>
                  <a:latin typeface="Arial" panose="020B0604020202020204" pitchFamily="34" charset="0"/>
                </a:defRPr>
              </a:lvl2pPr>
              <a:lvl3pPr defTabSz="957263">
                <a:defRPr>
                  <a:solidFill>
                    <a:schemeClr val="tx1"/>
                  </a:solidFill>
                  <a:latin typeface="Arial" panose="020B0604020202020204" pitchFamily="34" charset="0"/>
                </a:defRPr>
              </a:lvl3pPr>
              <a:lvl4pPr defTabSz="957263">
                <a:defRPr>
                  <a:solidFill>
                    <a:schemeClr val="tx1"/>
                  </a:solidFill>
                  <a:latin typeface="Arial" panose="020B0604020202020204" pitchFamily="34" charset="0"/>
                </a:defRPr>
              </a:lvl4pPr>
              <a:lvl5pPr defTabSz="957263">
                <a:defRPr>
                  <a:solidFill>
                    <a:schemeClr val="tx1"/>
                  </a:solidFill>
                  <a:latin typeface="Arial" panose="020B0604020202020204" pitchFamily="34" charset="0"/>
                </a:defRPr>
              </a:lvl5pPr>
              <a:lvl6pPr defTabSz="957263" fontAlgn="base">
                <a:spcBef>
                  <a:spcPct val="0"/>
                </a:spcBef>
                <a:spcAft>
                  <a:spcPct val="0"/>
                </a:spcAft>
                <a:defRPr>
                  <a:solidFill>
                    <a:schemeClr val="tx1"/>
                  </a:solidFill>
                  <a:latin typeface="Arial" panose="020B0604020202020204" pitchFamily="34" charset="0"/>
                </a:defRPr>
              </a:lvl6pPr>
              <a:lvl7pPr defTabSz="957263" fontAlgn="base">
                <a:spcBef>
                  <a:spcPct val="0"/>
                </a:spcBef>
                <a:spcAft>
                  <a:spcPct val="0"/>
                </a:spcAft>
                <a:defRPr>
                  <a:solidFill>
                    <a:schemeClr val="tx1"/>
                  </a:solidFill>
                  <a:latin typeface="Arial" panose="020B0604020202020204" pitchFamily="34" charset="0"/>
                </a:defRPr>
              </a:lvl7pPr>
              <a:lvl8pPr defTabSz="957263" fontAlgn="base">
                <a:spcBef>
                  <a:spcPct val="0"/>
                </a:spcBef>
                <a:spcAft>
                  <a:spcPct val="0"/>
                </a:spcAft>
                <a:defRPr>
                  <a:solidFill>
                    <a:schemeClr val="tx1"/>
                  </a:solidFill>
                  <a:latin typeface="Arial" panose="020B0604020202020204" pitchFamily="34" charset="0"/>
                </a:defRPr>
              </a:lvl8pPr>
              <a:lvl9pPr defTabSz="957263" fontAlgn="base">
                <a:spcBef>
                  <a:spcPct val="0"/>
                </a:spcBef>
                <a:spcAft>
                  <a:spcPct val="0"/>
                </a:spcAft>
                <a:defRPr>
                  <a:solidFill>
                    <a:schemeClr val="tx1"/>
                  </a:solidFill>
                  <a:latin typeface="Arial" panose="020B0604020202020204" pitchFamily="34" charset="0"/>
                </a:defRPr>
              </a:lvl9pPr>
            </a:lstStyle>
            <a:p>
              <a:pPr>
                <a:spcBef>
                  <a:spcPct val="50000"/>
                </a:spcBef>
              </a:pPr>
              <a:r>
                <a:rPr lang="en-US" altLang="vi-VN" sz="3200" b="1" dirty="0">
                  <a:solidFill>
                    <a:srgbClr val="FF0000"/>
                  </a:solidFill>
                  <a:latin typeface="Times New Roman" panose="02020603050405020304" pitchFamily="18" charset="0"/>
                </a:rPr>
                <a:t>1</a:t>
              </a:r>
            </a:p>
          </p:txBody>
        </p:sp>
        <p:sp>
          <p:nvSpPr>
            <p:cNvPr id="45" name="Text Box 81">
              <a:extLst>
                <a:ext uri="{FF2B5EF4-FFF2-40B4-BE49-F238E27FC236}">
                  <a16:creationId xmlns:a16="http://schemas.microsoft.com/office/drawing/2014/main" id="{4306BAFD-D80C-4A04-865E-959893833DA4}"/>
                </a:ext>
              </a:extLst>
            </p:cNvPr>
            <p:cNvSpPr txBox="1">
              <a:spLocks noChangeArrowheads="1"/>
            </p:cNvSpPr>
            <p:nvPr/>
          </p:nvSpPr>
          <p:spPr bwMode="auto">
            <a:xfrm>
              <a:off x="816" y="2736"/>
              <a:ext cx="240" cy="4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defTabSz="957263">
                <a:defRPr>
                  <a:solidFill>
                    <a:schemeClr val="tx1"/>
                  </a:solidFill>
                  <a:latin typeface="Arial" panose="020B0604020202020204" pitchFamily="34" charset="0"/>
                </a:defRPr>
              </a:lvl1pPr>
              <a:lvl2pPr defTabSz="957263">
                <a:defRPr>
                  <a:solidFill>
                    <a:schemeClr val="tx1"/>
                  </a:solidFill>
                  <a:latin typeface="Arial" panose="020B0604020202020204" pitchFamily="34" charset="0"/>
                </a:defRPr>
              </a:lvl2pPr>
              <a:lvl3pPr defTabSz="957263">
                <a:defRPr>
                  <a:solidFill>
                    <a:schemeClr val="tx1"/>
                  </a:solidFill>
                  <a:latin typeface="Arial" panose="020B0604020202020204" pitchFamily="34" charset="0"/>
                </a:defRPr>
              </a:lvl3pPr>
              <a:lvl4pPr defTabSz="957263">
                <a:defRPr>
                  <a:solidFill>
                    <a:schemeClr val="tx1"/>
                  </a:solidFill>
                  <a:latin typeface="Arial" panose="020B0604020202020204" pitchFamily="34" charset="0"/>
                </a:defRPr>
              </a:lvl4pPr>
              <a:lvl5pPr defTabSz="957263">
                <a:defRPr>
                  <a:solidFill>
                    <a:schemeClr val="tx1"/>
                  </a:solidFill>
                  <a:latin typeface="Arial" panose="020B0604020202020204" pitchFamily="34" charset="0"/>
                </a:defRPr>
              </a:lvl5pPr>
              <a:lvl6pPr defTabSz="957263" fontAlgn="base">
                <a:spcBef>
                  <a:spcPct val="0"/>
                </a:spcBef>
                <a:spcAft>
                  <a:spcPct val="0"/>
                </a:spcAft>
                <a:defRPr>
                  <a:solidFill>
                    <a:schemeClr val="tx1"/>
                  </a:solidFill>
                  <a:latin typeface="Arial" panose="020B0604020202020204" pitchFamily="34" charset="0"/>
                </a:defRPr>
              </a:lvl6pPr>
              <a:lvl7pPr defTabSz="957263" fontAlgn="base">
                <a:spcBef>
                  <a:spcPct val="0"/>
                </a:spcBef>
                <a:spcAft>
                  <a:spcPct val="0"/>
                </a:spcAft>
                <a:defRPr>
                  <a:solidFill>
                    <a:schemeClr val="tx1"/>
                  </a:solidFill>
                  <a:latin typeface="Arial" panose="020B0604020202020204" pitchFamily="34" charset="0"/>
                </a:defRPr>
              </a:lvl7pPr>
              <a:lvl8pPr defTabSz="957263" fontAlgn="base">
                <a:spcBef>
                  <a:spcPct val="0"/>
                </a:spcBef>
                <a:spcAft>
                  <a:spcPct val="0"/>
                </a:spcAft>
                <a:defRPr>
                  <a:solidFill>
                    <a:schemeClr val="tx1"/>
                  </a:solidFill>
                  <a:latin typeface="Arial" panose="020B0604020202020204" pitchFamily="34" charset="0"/>
                </a:defRPr>
              </a:lvl8pPr>
              <a:lvl9pPr defTabSz="957263" fontAlgn="base">
                <a:spcBef>
                  <a:spcPct val="0"/>
                </a:spcBef>
                <a:spcAft>
                  <a:spcPct val="0"/>
                </a:spcAft>
                <a:defRPr>
                  <a:solidFill>
                    <a:schemeClr val="tx1"/>
                  </a:solidFill>
                  <a:latin typeface="Arial" panose="020B0604020202020204" pitchFamily="34" charset="0"/>
                </a:defRPr>
              </a:lvl9pPr>
            </a:lstStyle>
            <a:p>
              <a:pPr>
                <a:spcBef>
                  <a:spcPct val="50000"/>
                </a:spcBef>
              </a:pPr>
              <a:r>
                <a:rPr lang="en-US" altLang="vi-VN" sz="3200" b="1" dirty="0">
                  <a:solidFill>
                    <a:srgbClr val="FF0000"/>
                  </a:solidFill>
                  <a:latin typeface="Times New Roman" panose="02020603050405020304" pitchFamily="18" charset="0"/>
                </a:rPr>
                <a:t>6 </a:t>
              </a:r>
            </a:p>
          </p:txBody>
        </p:sp>
        <p:sp>
          <p:nvSpPr>
            <p:cNvPr id="46" name="Line 82">
              <a:extLst>
                <a:ext uri="{FF2B5EF4-FFF2-40B4-BE49-F238E27FC236}">
                  <a16:creationId xmlns:a16="http://schemas.microsoft.com/office/drawing/2014/main" id="{07913650-258A-42D1-8749-3D11D8B42D53}"/>
                </a:ext>
              </a:extLst>
            </p:cNvPr>
            <p:cNvSpPr>
              <a:spLocks noChangeShapeType="1"/>
            </p:cNvSpPr>
            <p:nvPr/>
          </p:nvSpPr>
          <p:spPr bwMode="auto">
            <a:xfrm>
              <a:off x="864" y="2736"/>
              <a:ext cx="192"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sz="2400">
                <a:solidFill>
                  <a:srgbClr val="FF0000"/>
                </a:solidFill>
              </a:endParaRPr>
            </a:p>
          </p:txBody>
        </p:sp>
      </p:grpSp>
      <p:sp>
        <p:nvSpPr>
          <p:cNvPr id="47" name="Text Box 83">
            <a:extLst>
              <a:ext uri="{FF2B5EF4-FFF2-40B4-BE49-F238E27FC236}">
                <a16:creationId xmlns:a16="http://schemas.microsoft.com/office/drawing/2014/main" id="{6555334F-8C62-4AE7-93DD-B6937D8D8015}"/>
              </a:ext>
            </a:extLst>
          </p:cNvPr>
          <p:cNvSpPr txBox="1">
            <a:spLocks noChangeArrowheads="1"/>
          </p:cNvSpPr>
          <p:nvPr/>
        </p:nvSpPr>
        <p:spPr bwMode="auto">
          <a:xfrm>
            <a:off x="540158" y="5243723"/>
            <a:ext cx="4631679" cy="6155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21917" tIns="60959" rIns="121917" bIns="60959">
            <a:spAutoFit/>
          </a:bodyPr>
          <a:lstStyle/>
          <a:p>
            <a:pPr>
              <a:spcBef>
                <a:spcPct val="50000"/>
              </a:spcBef>
            </a:pPr>
            <a:r>
              <a:rPr lang="en-US" altLang="vi-VN" sz="3200" b="1" dirty="0">
                <a:solidFill>
                  <a:srgbClr val="0000FF"/>
                </a:solidFill>
                <a:latin typeface="Times New Roman" panose="02020603050405020304" pitchFamily="18" charset="0"/>
              </a:rPr>
              <a:t>               </a:t>
            </a:r>
            <a:r>
              <a:rPr lang="en-US" altLang="vi-VN" sz="3200" b="1" dirty="0" err="1">
                <a:solidFill>
                  <a:srgbClr val="0000FF"/>
                </a:solidFill>
                <a:latin typeface="Times New Roman" panose="02020603050405020304" pitchFamily="18" charset="0"/>
              </a:rPr>
              <a:t>của</a:t>
            </a:r>
            <a:r>
              <a:rPr lang="en-US" altLang="vi-VN" sz="3200" b="1" dirty="0">
                <a:solidFill>
                  <a:srgbClr val="0000FF"/>
                </a:solidFill>
                <a:latin typeface="Times New Roman" panose="02020603050405020304" pitchFamily="18" charset="0"/>
              </a:rPr>
              <a:t> 54 </a:t>
            </a:r>
            <a:r>
              <a:rPr lang="en-US" altLang="vi-VN" sz="3200" b="1" dirty="0" err="1">
                <a:solidFill>
                  <a:srgbClr val="0000FF"/>
                </a:solidFill>
                <a:latin typeface="Times New Roman" panose="02020603050405020304" pitchFamily="18" charset="0"/>
              </a:rPr>
              <a:t>ngày</a:t>
            </a:r>
            <a:r>
              <a:rPr lang="en-US" altLang="vi-VN" sz="3200" b="1" dirty="0">
                <a:solidFill>
                  <a:srgbClr val="0000FF"/>
                </a:solidFill>
                <a:latin typeface="Times New Roman" panose="02020603050405020304" pitchFamily="18" charset="0"/>
              </a:rPr>
              <a:t> </a:t>
            </a:r>
            <a:r>
              <a:rPr lang="en-US" altLang="vi-VN" sz="3200" b="1" dirty="0" err="1">
                <a:solidFill>
                  <a:srgbClr val="0000FF"/>
                </a:solidFill>
                <a:latin typeface="Times New Roman" panose="02020603050405020304" pitchFamily="18" charset="0"/>
              </a:rPr>
              <a:t>là</a:t>
            </a:r>
            <a:r>
              <a:rPr lang="en-US" altLang="vi-VN" sz="3200" b="1" dirty="0">
                <a:solidFill>
                  <a:srgbClr val="0000FF"/>
                </a:solidFill>
                <a:latin typeface="Times New Roman" panose="02020603050405020304" pitchFamily="18" charset="0"/>
              </a:rPr>
              <a:t>:</a:t>
            </a:r>
          </a:p>
        </p:txBody>
      </p:sp>
      <p:sp>
        <p:nvSpPr>
          <p:cNvPr id="48" name="Line 86">
            <a:extLst>
              <a:ext uri="{FF2B5EF4-FFF2-40B4-BE49-F238E27FC236}">
                <a16:creationId xmlns:a16="http://schemas.microsoft.com/office/drawing/2014/main" id="{C1558C8F-9079-4776-B993-847E74C8FF0F}"/>
              </a:ext>
            </a:extLst>
          </p:cNvPr>
          <p:cNvSpPr>
            <a:spLocks noChangeShapeType="1"/>
          </p:cNvSpPr>
          <p:nvPr/>
        </p:nvSpPr>
        <p:spPr bwMode="auto">
          <a:xfrm>
            <a:off x="1366492" y="5173328"/>
            <a:ext cx="224113"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21917" tIns="60959" rIns="121917" bIns="60959"/>
          <a:lstStyle/>
          <a:p>
            <a:endParaRPr lang="vi-VN" sz="2400"/>
          </a:p>
        </p:txBody>
      </p:sp>
      <p:grpSp>
        <p:nvGrpSpPr>
          <p:cNvPr id="49" name="Group 103">
            <a:extLst>
              <a:ext uri="{FF2B5EF4-FFF2-40B4-BE49-F238E27FC236}">
                <a16:creationId xmlns:a16="http://schemas.microsoft.com/office/drawing/2014/main" id="{A44B5E03-1402-4665-B97C-CE1C91AF2462}"/>
              </a:ext>
            </a:extLst>
          </p:cNvPr>
          <p:cNvGrpSpPr>
            <a:grpSpLocks/>
          </p:cNvGrpSpPr>
          <p:nvPr/>
        </p:nvGrpSpPr>
        <p:grpSpPr bwMode="auto">
          <a:xfrm>
            <a:off x="1635537" y="5002184"/>
            <a:ext cx="407763" cy="1169579"/>
            <a:chOff x="816" y="2891"/>
            <a:chExt cx="262" cy="841"/>
          </a:xfrm>
        </p:grpSpPr>
        <p:sp>
          <p:nvSpPr>
            <p:cNvPr id="70" name="Text Box 88">
              <a:extLst>
                <a:ext uri="{FF2B5EF4-FFF2-40B4-BE49-F238E27FC236}">
                  <a16:creationId xmlns:a16="http://schemas.microsoft.com/office/drawing/2014/main" id="{558DB391-0362-49C1-B5C1-41BE3EEBCA72}"/>
                </a:ext>
              </a:extLst>
            </p:cNvPr>
            <p:cNvSpPr txBox="1">
              <a:spLocks noChangeArrowheads="1"/>
            </p:cNvSpPr>
            <p:nvPr/>
          </p:nvSpPr>
          <p:spPr bwMode="auto">
            <a:xfrm>
              <a:off x="816" y="2891"/>
              <a:ext cx="262" cy="4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defTabSz="957263">
                <a:defRPr>
                  <a:solidFill>
                    <a:schemeClr val="tx1"/>
                  </a:solidFill>
                  <a:latin typeface="Arial" panose="020B0604020202020204" pitchFamily="34" charset="0"/>
                </a:defRPr>
              </a:lvl1pPr>
              <a:lvl2pPr defTabSz="957263">
                <a:defRPr>
                  <a:solidFill>
                    <a:schemeClr val="tx1"/>
                  </a:solidFill>
                  <a:latin typeface="Arial" panose="020B0604020202020204" pitchFamily="34" charset="0"/>
                </a:defRPr>
              </a:lvl2pPr>
              <a:lvl3pPr defTabSz="957263">
                <a:defRPr>
                  <a:solidFill>
                    <a:schemeClr val="tx1"/>
                  </a:solidFill>
                  <a:latin typeface="Arial" panose="020B0604020202020204" pitchFamily="34" charset="0"/>
                </a:defRPr>
              </a:lvl3pPr>
              <a:lvl4pPr defTabSz="957263">
                <a:defRPr>
                  <a:solidFill>
                    <a:schemeClr val="tx1"/>
                  </a:solidFill>
                  <a:latin typeface="Arial" panose="020B0604020202020204" pitchFamily="34" charset="0"/>
                </a:defRPr>
              </a:lvl4pPr>
              <a:lvl5pPr defTabSz="957263">
                <a:defRPr>
                  <a:solidFill>
                    <a:schemeClr val="tx1"/>
                  </a:solidFill>
                  <a:latin typeface="Arial" panose="020B0604020202020204" pitchFamily="34" charset="0"/>
                </a:defRPr>
              </a:lvl5pPr>
              <a:lvl6pPr defTabSz="957263" fontAlgn="base">
                <a:spcBef>
                  <a:spcPct val="0"/>
                </a:spcBef>
                <a:spcAft>
                  <a:spcPct val="0"/>
                </a:spcAft>
                <a:defRPr>
                  <a:solidFill>
                    <a:schemeClr val="tx1"/>
                  </a:solidFill>
                  <a:latin typeface="Arial" panose="020B0604020202020204" pitchFamily="34" charset="0"/>
                </a:defRPr>
              </a:lvl6pPr>
              <a:lvl7pPr defTabSz="957263" fontAlgn="base">
                <a:spcBef>
                  <a:spcPct val="0"/>
                </a:spcBef>
                <a:spcAft>
                  <a:spcPct val="0"/>
                </a:spcAft>
                <a:defRPr>
                  <a:solidFill>
                    <a:schemeClr val="tx1"/>
                  </a:solidFill>
                  <a:latin typeface="Arial" panose="020B0604020202020204" pitchFamily="34" charset="0"/>
                </a:defRPr>
              </a:lvl7pPr>
              <a:lvl8pPr defTabSz="957263" fontAlgn="base">
                <a:spcBef>
                  <a:spcPct val="0"/>
                </a:spcBef>
                <a:spcAft>
                  <a:spcPct val="0"/>
                </a:spcAft>
                <a:defRPr>
                  <a:solidFill>
                    <a:schemeClr val="tx1"/>
                  </a:solidFill>
                  <a:latin typeface="Arial" panose="020B0604020202020204" pitchFamily="34" charset="0"/>
                </a:defRPr>
              </a:lvl8pPr>
              <a:lvl9pPr defTabSz="957263" fontAlgn="base">
                <a:spcBef>
                  <a:spcPct val="0"/>
                </a:spcBef>
                <a:spcAft>
                  <a:spcPct val="0"/>
                </a:spcAft>
                <a:defRPr>
                  <a:solidFill>
                    <a:schemeClr val="tx1"/>
                  </a:solidFill>
                  <a:latin typeface="Arial" panose="020B0604020202020204" pitchFamily="34" charset="0"/>
                </a:defRPr>
              </a:lvl9pPr>
            </a:lstStyle>
            <a:p>
              <a:pPr>
                <a:spcBef>
                  <a:spcPct val="50000"/>
                </a:spcBef>
              </a:pPr>
              <a:r>
                <a:rPr lang="en-US" altLang="vi-VN" sz="3200" b="1" dirty="0">
                  <a:solidFill>
                    <a:srgbClr val="FF0000"/>
                  </a:solidFill>
                  <a:latin typeface="Times New Roman" panose="02020603050405020304" pitchFamily="18" charset="0"/>
                </a:rPr>
                <a:t>1</a:t>
              </a:r>
            </a:p>
          </p:txBody>
        </p:sp>
        <p:sp>
          <p:nvSpPr>
            <p:cNvPr id="71" name="Text Box 89">
              <a:extLst>
                <a:ext uri="{FF2B5EF4-FFF2-40B4-BE49-F238E27FC236}">
                  <a16:creationId xmlns:a16="http://schemas.microsoft.com/office/drawing/2014/main" id="{D945B660-111B-4759-865E-006A9424C7BF}"/>
                </a:ext>
              </a:extLst>
            </p:cNvPr>
            <p:cNvSpPr txBox="1">
              <a:spLocks noChangeArrowheads="1"/>
            </p:cNvSpPr>
            <p:nvPr/>
          </p:nvSpPr>
          <p:spPr bwMode="auto">
            <a:xfrm>
              <a:off x="816" y="3312"/>
              <a:ext cx="240" cy="4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defTabSz="957263">
                <a:defRPr>
                  <a:solidFill>
                    <a:schemeClr val="tx1"/>
                  </a:solidFill>
                  <a:latin typeface="Arial" panose="020B0604020202020204" pitchFamily="34" charset="0"/>
                </a:defRPr>
              </a:lvl1pPr>
              <a:lvl2pPr defTabSz="957263">
                <a:defRPr>
                  <a:solidFill>
                    <a:schemeClr val="tx1"/>
                  </a:solidFill>
                  <a:latin typeface="Arial" panose="020B0604020202020204" pitchFamily="34" charset="0"/>
                </a:defRPr>
              </a:lvl2pPr>
              <a:lvl3pPr defTabSz="957263">
                <a:defRPr>
                  <a:solidFill>
                    <a:schemeClr val="tx1"/>
                  </a:solidFill>
                  <a:latin typeface="Arial" panose="020B0604020202020204" pitchFamily="34" charset="0"/>
                </a:defRPr>
              </a:lvl3pPr>
              <a:lvl4pPr defTabSz="957263">
                <a:defRPr>
                  <a:solidFill>
                    <a:schemeClr val="tx1"/>
                  </a:solidFill>
                  <a:latin typeface="Arial" panose="020B0604020202020204" pitchFamily="34" charset="0"/>
                </a:defRPr>
              </a:lvl4pPr>
              <a:lvl5pPr defTabSz="957263">
                <a:defRPr>
                  <a:solidFill>
                    <a:schemeClr val="tx1"/>
                  </a:solidFill>
                  <a:latin typeface="Arial" panose="020B0604020202020204" pitchFamily="34" charset="0"/>
                </a:defRPr>
              </a:lvl5pPr>
              <a:lvl6pPr defTabSz="957263" fontAlgn="base">
                <a:spcBef>
                  <a:spcPct val="0"/>
                </a:spcBef>
                <a:spcAft>
                  <a:spcPct val="0"/>
                </a:spcAft>
                <a:defRPr>
                  <a:solidFill>
                    <a:schemeClr val="tx1"/>
                  </a:solidFill>
                  <a:latin typeface="Arial" panose="020B0604020202020204" pitchFamily="34" charset="0"/>
                </a:defRPr>
              </a:lvl6pPr>
              <a:lvl7pPr defTabSz="957263" fontAlgn="base">
                <a:spcBef>
                  <a:spcPct val="0"/>
                </a:spcBef>
                <a:spcAft>
                  <a:spcPct val="0"/>
                </a:spcAft>
                <a:defRPr>
                  <a:solidFill>
                    <a:schemeClr val="tx1"/>
                  </a:solidFill>
                  <a:latin typeface="Arial" panose="020B0604020202020204" pitchFamily="34" charset="0"/>
                </a:defRPr>
              </a:lvl7pPr>
              <a:lvl8pPr defTabSz="957263" fontAlgn="base">
                <a:spcBef>
                  <a:spcPct val="0"/>
                </a:spcBef>
                <a:spcAft>
                  <a:spcPct val="0"/>
                </a:spcAft>
                <a:defRPr>
                  <a:solidFill>
                    <a:schemeClr val="tx1"/>
                  </a:solidFill>
                  <a:latin typeface="Arial" panose="020B0604020202020204" pitchFamily="34" charset="0"/>
                </a:defRPr>
              </a:lvl8pPr>
              <a:lvl9pPr defTabSz="957263" fontAlgn="base">
                <a:spcBef>
                  <a:spcPct val="0"/>
                </a:spcBef>
                <a:spcAft>
                  <a:spcPct val="0"/>
                </a:spcAft>
                <a:defRPr>
                  <a:solidFill>
                    <a:schemeClr val="tx1"/>
                  </a:solidFill>
                  <a:latin typeface="Arial" panose="020B0604020202020204" pitchFamily="34" charset="0"/>
                </a:defRPr>
              </a:lvl9pPr>
            </a:lstStyle>
            <a:p>
              <a:pPr>
                <a:spcBef>
                  <a:spcPct val="50000"/>
                </a:spcBef>
              </a:pPr>
              <a:r>
                <a:rPr lang="en-US" altLang="vi-VN" sz="3200" b="1" dirty="0">
                  <a:solidFill>
                    <a:srgbClr val="FF0000"/>
                  </a:solidFill>
                  <a:latin typeface="Times New Roman" panose="02020603050405020304" pitchFamily="18" charset="0"/>
                </a:rPr>
                <a:t>6 </a:t>
              </a:r>
            </a:p>
          </p:txBody>
        </p:sp>
        <p:sp>
          <p:nvSpPr>
            <p:cNvPr id="72" name="Line 90">
              <a:extLst>
                <a:ext uri="{FF2B5EF4-FFF2-40B4-BE49-F238E27FC236}">
                  <a16:creationId xmlns:a16="http://schemas.microsoft.com/office/drawing/2014/main" id="{1614B54F-793A-46FA-AB3D-F2DBBAE168EA}"/>
                </a:ext>
              </a:extLst>
            </p:cNvPr>
            <p:cNvSpPr>
              <a:spLocks noChangeShapeType="1"/>
            </p:cNvSpPr>
            <p:nvPr/>
          </p:nvSpPr>
          <p:spPr bwMode="auto">
            <a:xfrm>
              <a:off x="832" y="3312"/>
              <a:ext cx="192"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sz="2400">
                <a:solidFill>
                  <a:srgbClr val="FF0000"/>
                </a:solidFill>
              </a:endParaRPr>
            </a:p>
          </p:txBody>
        </p:sp>
      </p:grpSp>
      <p:sp>
        <p:nvSpPr>
          <p:cNvPr id="77" name="Text Box 104">
            <a:extLst>
              <a:ext uri="{FF2B5EF4-FFF2-40B4-BE49-F238E27FC236}">
                <a16:creationId xmlns:a16="http://schemas.microsoft.com/office/drawing/2014/main" id="{815AE003-6F12-4978-8EA0-4F15B66A6E89}"/>
              </a:ext>
            </a:extLst>
          </p:cNvPr>
          <p:cNvSpPr txBox="1">
            <a:spLocks noChangeArrowheads="1"/>
          </p:cNvSpPr>
          <p:nvPr/>
        </p:nvSpPr>
        <p:spPr bwMode="auto">
          <a:xfrm>
            <a:off x="4879159" y="5252653"/>
            <a:ext cx="4258156" cy="6155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21917" tIns="60959" rIns="121917" bIns="60959">
            <a:spAutoFit/>
          </a:bodyPr>
          <a:lstStyle/>
          <a:p>
            <a:pPr>
              <a:spcBef>
                <a:spcPct val="50000"/>
              </a:spcBef>
            </a:pPr>
            <a:r>
              <a:rPr lang="en-US" altLang="vi-VN" sz="3200" b="1" dirty="0">
                <a:solidFill>
                  <a:srgbClr val="0000FF"/>
                </a:solidFill>
                <a:latin typeface="Times New Roman" panose="02020603050405020304" pitchFamily="18" charset="0"/>
                <a:cs typeface="Times New Roman" panose="02020603050405020304" pitchFamily="18" charset="0"/>
              </a:rPr>
              <a:t>54 : 6 = 9 (</a:t>
            </a:r>
            <a:r>
              <a:rPr lang="en-US" altLang="vi-VN" sz="3200" b="1" dirty="0" err="1">
                <a:solidFill>
                  <a:srgbClr val="0000FF"/>
                </a:solidFill>
                <a:latin typeface="Times New Roman" panose="02020603050405020304" pitchFamily="18" charset="0"/>
                <a:cs typeface="Times New Roman" panose="02020603050405020304" pitchFamily="18" charset="0"/>
              </a:rPr>
              <a:t>ngày</a:t>
            </a:r>
            <a:r>
              <a:rPr lang="en-US" altLang="vi-VN" sz="3200" b="1" dirty="0">
                <a:solidFill>
                  <a:srgbClr val="0000FF"/>
                </a:solidFill>
                <a:latin typeface="Times New Roman" panose="02020603050405020304" pitchFamily="18" charset="0"/>
                <a:cs typeface="Times New Roman" panose="02020603050405020304" pitchFamily="18" charset="0"/>
              </a:rPr>
              <a:t>)  </a:t>
            </a:r>
            <a:endParaRPr lang="en-US" altLang="vi-VN" sz="3200" b="1" dirty="0">
              <a:latin typeface="Times New Roman" panose="02020603050405020304" pitchFamily="18" charset="0"/>
              <a:cs typeface="Times New Roman" panose="02020603050405020304" pitchFamily="18" charset="0"/>
            </a:endParaRPr>
          </a:p>
        </p:txBody>
      </p:sp>
      <p:sp>
        <p:nvSpPr>
          <p:cNvPr id="78" name="Text Box 105">
            <a:extLst>
              <a:ext uri="{FF2B5EF4-FFF2-40B4-BE49-F238E27FC236}">
                <a16:creationId xmlns:a16="http://schemas.microsoft.com/office/drawing/2014/main" id="{DF051305-20A4-4AAE-B9A1-B531C7CB9E32}"/>
              </a:ext>
            </a:extLst>
          </p:cNvPr>
          <p:cNvSpPr txBox="1">
            <a:spLocks noChangeArrowheads="1"/>
          </p:cNvSpPr>
          <p:nvPr/>
        </p:nvSpPr>
        <p:spPr bwMode="auto">
          <a:xfrm>
            <a:off x="4685416" y="3891018"/>
            <a:ext cx="4332861" cy="6155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21917" tIns="60959" rIns="121917" bIns="60959">
            <a:spAutoFit/>
          </a:bodyPr>
          <a:lstStyle/>
          <a:p>
            <a:pPr>
              <a:spcBef>
                <a:spcPct val="50000"/>
              </a:spcBef>
            </a:pPr>
            <a:r>
              <a:rPr lang="en-US" altLang="vi-VN" sz="3200" b="1" dirty="0">
                <a:solidFill>
                  <a:srgbClr val="0000FF"/>
                </a:solidFill>
                <a:latin typeface="Times New Roman" panose="02020603050405020304" pitchFamily="18" charset="0"/>
                <a:cs typeface="Times New Roman" panose="02020603050405020304" pitchFamily="18" charset="0"/>
              </a:rPr>
              <a:t>30 : 6 = 5 (</a:t>
            </a:r>
            <a:r>
              <a:rPr lang="en-US" altLang="vi-VN" sz="3200" b="1" dirty="0" err="1">
                <a:solidFill>
                  <a:srgbClr val="0000FF"/>
                </a:solidFill>
                <a:latin typeface="Times New Roman" panose="02020603050405020304" pitchFamily="18" charset="0"/>
                <a:cs typeface="Times New Roman" panose="02020603050405020304" pitchFamily="18" charset="0"/>
              </a:rPr>
              <a:t>giờ</a:t>
            </a:r>
            <a:r>
              <a:rPr lang="en-US" altLang="vi-VN" sz="3200" b="1" dirty="0">
                <a:solidFill>
                  <a:srgbClr val="0000FF"/>
                </a:solidFill>
                <a:latin typeface="Times New Roman" panose="02020603050405020304" pitchFamily="18" charset="0"/>
                <a:cs typeface="Times New Roman" panose="02020603050405020304" pitchFamily="18" charset="0"/>
              </a:rPr>
              <a:t>) </a:t>
            </a:r>
            <a:endParaRPr lang="en-US" altLang="vi-VN" sz="3200" b="1" dirty="0">
              <a:latin typeface="Times New Roman" panose="02020603050405020304" pitchFamily="18" charset="0"/>
              <a:cs typeface="Times New Roman" panose="02020603050405020304" pitchFamily="18" charset="0"/>
            </a:endParaRPr>
          </a:p>
        </p:txBody>
      </p:sp>
      <p:sp>
        <p:nvSpPr>
          <p:cNvPr id="79" name="Text Box 106">
            <a:extLst>
              <a:ext uri="{FF2B5EF4-FFF2-40B4-BE49-F238E27FC236}">
                <a16:creationId xmlns:a16="http://schemas.microsoft.com/office/drawing/2014/main" id="{43358201-6D76-45CD-A7DE-ABBB48C35834}"/>
              </a:ext>
            </a:extLst>
          </p:cNvPr>
          <p:cNvSpPr txBox="1">
            <a:spLocks noChangeArrowheads="1"/>
          </p:cNvSpPr>
          <p:nvPr/>
        </p:nvSpPr>
        <p:spPr bwMode="auto">
          <a:xfrm>
            <a:off x="4705199" y="2866865"/>
            <a:ext cx="4183452" cy="6155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21917" tIns="60959" rIns="121917" bIns="60959">
            <a:spAutoFit/>
          </a:bodyPr>
          <a:lstStyle/>
          <a:p>
            <a:pPr>
              <a:spcBef>
                <a:spcPct val="50000"/>
              </a:spcBef>
            </a:pPr>
            <a:r>
              <a:rPr lang="en-US" altLang="vi-VN" sz="3200" b="1" dirty="0">
                <a:solidFill>
                  <a:srgbClr val="0000FF"/>
                </a:solidFill>
                <a:latin typeface="Times New Roman" panose="02020603050405020304" pitchFamily="18" charset="0"/>
                <a:cs typeface="Times New Roman" panose="02020603050405020304" pitchFamily="18" charset="0"/>
              </a:rPr>
              <a:t>24 : 6 = 4 (m)</a:t>
            </a:r>
            <a:endParaRPr lang="en-US" altLang="vi-VN" sz="3200" b="1" dirty="0">
              <a:latin typeface="Times New Roman" panose="02020603050405020304" pitchFamily="18" charset="0"/>
              <a:cs typeface="Times New Roman" panose="02020603050405020304" pitchFamily="18" charset="0"/>
            </a:endParaRPr>
          </a:p>
        </p:txBody>
      </p:sp>
      <p:grpSp>
        <p:nvGrpSpPr>
          <p:cNvPr id="50" name="Group 100">
            <a:extLst>
              <a:ext uri="{FF2B5EF4-FFF2-40B4-BE49-F238E27FC236}">
                <a16:creationId xmlns:a16="http://schemas.microsoft.com/office/drawing/2014/main" id="{77127991-517A-417B-AA8A-57DC8D56409A}"/>
              </a:ext>
            </a:extLst>
          </p:cNvPr>
          <p:cNvGrpSpPr>
            <a:grpSpLocks/>
          </p:cNvGrpSpPr>
          <p:nvPr/>
        </p:nvGrpSpPr>
        <p:grpSpPr bwMode="auto">
          <a:xfrm>
            <a:off x="1669937" y="1560679"/>
            <a:ext cx="558728" cy="1061103"/>
            <a:chOff x="610" y="1063"/>
            <a:chExt cx="359" cy="763"/>
          </a:xfrm>
        </p:grpSpPr>
        <p:sp>
          <p:nvSpPr>
            <p:cNvPr id="51" name="Text Box 95">
              <a:extLst>
                <a:ext uri="{FF2B5EF4-FFF2-40B4-BE49-F238E27FC236}">
                  <a16:creationId xmlns:a16="http://schemas.microsoft.com/office/drawing/2014/main" id="{515CFEA7-7228-493E-9397-24616373E9F7}"/>
                </a:ext>
              </a:extLst>
            </p:cNvPr>
            <p:cNvSpPr txBox="1">
              <a:spLocks noChangeArrowheads="1"/>
            </p:cNvSpPr>
            <p:nvPr/>
          </p:nvSpPr>
          <p:spPr bwMode="auto">
            <a:xfrm>
              <a:off x="634" y="1063"/>
              <a:ext cx="240" cy="4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defTabSz="957263">
                <a:defRPr>
                  <a:solidFill>
                    <a:schemeClr val="tx1"/>
                  </a:solidFill>
                  <a:latin typeface="Arial" panose="020B0604020202020204" pitchFamily="34" charset="0"/>
                </a:defRPr>
              </a:lvl1pPr>
              <a:lvl2pPr defTabSz="957263">
                <a:defRPr>
                  <a:solidFill>
                    <a:schemeClr val="tx1"/>
                  </a:solidFill>
                  <a:latin typeface="Arial" panose="020B0604020202020204" pitchFamily="34" charset="0"/>
                </a:defRPr>
              </a:lvl2pPr>
              <a:lvl3pPr defTabSz="957263">
                <a:defRPr>
                  <a:solidFill>
                    <a:schemeClr val="tx1"/>
                  </a:solidFill>
                  <a:latin typeface="Arial" panose="020B0604020202020204" pitchFamily="34" charset="0"/>
                </a:defRPr>
              </a:lvl3pPr>
              <a:lvl4pPr defTabSz="957263">
                <a:defRPr>
                  <a:solidFill>
                    <a:schemeClr val="tx1"/>
                  </a:solidFill>
                  <a:latin typeface="Arial" panose="020B0604020202020204" pitchFamily="34" charset="0"/>
                </a:defRPr>
              </a:lvl4pPr>
              <a:lvl5pPr defTabSz="957263">
                <a:defRPr>
                  <a:solidFill>
                    <a:schemeClr val="tx1"/>
                  </a:solidFill>
                  <a:latin typeface="Arial" panose="020B0604020202020204" pitchFamily="34" charset="0"/>
                </a:defRPr>
              </a:lvl5pPr>
              <a:lvl6pPr defTabSz="957263" fontAlgn="base">
                <a:spcBef>
                  <a:spcPct val="0"/>
                </a:spcBef>
                <a:spcAft>
                  <a:spcPct val="0"/>
                </a:spcAft>
                <a:defRPr>
                  <a:solidFill>
                    <a:schemeClr val="tx1"/>
                  </a:solidFill>
                  <a:latin typeface="Arial" panose="020B0604020202020204" pitchFamily="34" charset="0"/>
                </a:defRPr>
              </a:lvl6pPr>
              <a:lvl7pPr defTabSz="957263" fontAlgn="base">
                <a:spcBef>
                  <a:spcPct val="0"/>
                </a:spcBef>
                <a:spcAft>
                  <a:spcPct val="0"/>
                </a:spcAft>
                <a:defRPr>
                  <a:solidFill>
                    <a:schemeClr val="tx1"/>
                  </a:solidFill>
                  <a:latin typeface="Arial" panose="020B0604020202020204" pitchFamily="34" charset="0"/>
                </a:defRPr>
              </a:lvl7pPr>
              <a:lvl8pPr defTabSz="957263" fontAlgn="base">
                <a:spcBef>
                  <a:spcPct val="0"/>
                </a:spcBef>
                <a:spcAft>
                  <a:spcPct val="0"/>
                </a:spcAft>
                <a:defRPr>
                  <a:solidFill>
                    <a:schemeClr val="tx1"/>
                  </a:solidFill>
                  <a:latin typeface="Arial" panose="020B0604020202020204" pitchFamily="34" charset="0"/>
                </a:defRPr>
              </a:lvl8pPr>
              <a:lvl9pPr defTabSz="957263" fontAlgn="base">
                <a:spcBef>
                  <a:spcPct val="0"/>
                </a:spcBef>
                <a:spcAft>
                  <a:spcPct val="0"/>
                </a:spcAft>
                <a:defRPr>
                  <a:solidFill>
                    <a:schemeClr val="tx1"/>
                  </a:solidFill>
                  <a:latin typeface="Arial" panose="020B0604020202020204" pitchFamily="34" charset="0"/>
                </a:defRPr>
              </a:lvl9pPr>
            </a:lstStyle>
            <a:p>
              <a:pPr>
                <a:spcBef>
                  <a:spcPct val="50000"/>
                </a:spcBef>
              </a:pPr>
              <a:r>
                <a:rPr lang="en-US" altLang="vi-VN" sz="3200" b="1" dirty="0">
                  <a:solidFill>
                    <a:srgbClr val="FF0000"/>
                  </a:solidFill>
                  <a:latin typeface="Times New Roman" panose="02020603050405020304" pitchFamily="18" charset="0"/>
                </a:rPr>
                <a:t>1</a:t>
              </a:r>
            </a:p>
          </p:txBody>
        </p:sp>
        <p:sp>
          <p:nvSpPr>
            <p:cNvPr id="52" name="Text Box 96">
              <a:extLst>
                <a:ext uri="{FF2B5EF4-FFF2-40B4-BE49-F238E27FC236}">
                  <a16:creationId xmlns:a16="http://schemas.microsoft.com/office/drawing/2014/main" id="{C20C9C2F-F27F-4592-8652-4342E363015C}"/>
                </a:ext>
              </a:extLst>
            </p:cNvPr>
            <p:cNvSpPr txBox="1">
              <a:spLocks noChangeArrowheads="1"/>
            </p:cNvSpPr>
            <p:nvPr/>
          </p:nvSpPr>
          <p:spPr bwMode="auto">
            <a:xfrm>
              <a:off x="622" y="1406"/>
              <a:ext cx="347" cy="4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defTabSz="957263">
                <a:defRPr>
                  <a:solidFill>
                    <a:schemeClr val="tx1"/>
                  </a:solidFill>
                  <a:latin typeface="Arial" panose="020B0604020202020204" pitchFamily="34" charset="0"/>
                </a:defRPr>
              </a:lvl1pPr>
              <a:lvl2pPr defTabSz="957263">
                <a:defRPr>
                  <a:solidFill>
                    <a:schemeClr val="tx1"/>
                  </a:solidFill>
                  <a:latin typeface="Arial" panose="020B0604020202020204" pitchFamily="34" charset="0"/>
                </a:defRPr>
              </a:lvl2pPr>
              <a:lvl3pPr defTabSz="957263">
                <a:defRPr>
                  <a:solidFill>
                    <a:schemeClr val="tx1"/>
                  </a:solidFill>
                  <a:latin typeface="Arial" panose="020B0604020202020204" pitchFamily="34" charset="0"/>
                </a:defRPr>
              </a:lvl3pPr>
              <a:lvl4pPr defTabSz="957263">
                <a:defRPr>
                  <a:solidFill>
                    <a:schemeClr val="tx1"/>
                  </a:solidFill>
                  <a:latin typeface="Arial" panose="020B0604020202020204" pitchFamily="34" charset="0"/>
                </a:defRPr>
              </a:lvl4pPr>
              <a:lvl5pPr defTabSz="957263">
                <a:defRPr>
                  <a:solidFill>
                    <a:schemeClr val="tx1"/>
                  </a:solidFill>
                  <a:latin typeface="Arial" panose="020B0604020202020204" pitchFamily="34" charset="0"/>
                </a:defRPr>
              </a:lvl5pPr>
              <a:lvl6pPr defTabSz="957263" fontAlgn="base">
                <a:spcBef>
                  <a:spcPct val="0"/>
                </a:spcBef>
                <a:spcAft>
                  <a:spcPct val="0"/>
                </a:spcAft>
                <a:defRPr>
                  <a:solidFill>
                    <a:schemeClr val="tx1"/>
                  </a:solidFill>
                  <a:latin typeface="Arial" panose="020B0604020202020204" pitchFamily="34" charset="0"/>
                </a:defRPr>
              </a:lvl6pPr>
              <a:lvl7pPr defTabSz="957263" fontAlgn="base">
                <a:spcBef>
                  <a:spcPct val="0"/>
                </a:spcBef>
                <a:spcAft>
                  <a:spcPct val="0"/>
                </a:spcAft>
                <a:defRPr>
                  <a:solidFill>
                    <a:schemeClr val="tx1"/>
                  </a:solidFill>
                  <a:latin typeface="Arial" panose="020B0604020202020204" pitchFamily="34" charset="0"/>
                </a:defRPr>
              </a:lvl7pPr>
              <a:lvl8pPr defTabSz="957263" fontAlgn="base">
                <a:spcBef>
                  <a:spcPct val="0"/>
                </a:spcBef>
                <a:spcAft>
                  <a:spcPct val="0"/>
                </a:spcAft>
                <a:defRPr>
                  <a:solidFill>
                    <a:schemeClr val="tx1"/>
                  </a:solidFill>
                  <a:latin typeface="Arial" panose="020B0604020202020204" pitchFamily="34" charset="0"/>
                </a:defRPr>
              </a:lvl8pPr>
              <a:lvl9pPr defTabSz="957263" fontAlgn="base">
                <a:spcBef>
                  <a:spcPct val="0"/>
                </a:spcBef>
                <a:spcAft>
                  <a:spcPct val="0"/>
                </a:spcAft>
                <a:defRPr>
                  <a:solidFill>
                    <a:schemeClr val="tx1"/>
                  </a:solidFill>
                  <a:latin typeface="Arial" panose="020B0604020202020204" pitchFamily="34" charset="0"/>
                </a:defRPr>
              </a:lvl9pPr>
            </a:lstStyle>
            <a:p>
              <a:pPr>
                <a:spcBef>
                  <a:spcPct val="50000"/>
                </a:spcBef>
              </a:pPr>
              <a:r>
                <a:rPr lang="en-US" altLang="vi-VN" sz="3200" b="1" dirty="0">
                  <a:solidFill>
                    <a:srgbClr val="FF0000"/>
                  </a:solidFill>
                  <a:latin typeface="Times New Roman" panose="02020603050405020304" pitchFamily="18" charset="0"/>
                </a:rPr>
                <a:t>6 </a:t>
              </a:r>
            </a:p>
          </p:txBody>
        </p:sp>
        <p:sp>
          <p:nvSpPr>
            <p:cNvPr id="53" name="Line 97">
              <a:extLst>
                <a:ext uri="{FF2B5EF4-FFF2-40B4-BE49-F238E27FC236}">
                  <a16:creationId xmlns:a16="http://schemas.microsoft.com/office/drawing/2014/main" id="{496CBEB9-CB64-4379-B41C-45EB4602CAD4}"/>
                </a:ext>
              </a:extLst>
            </p:cNvPr>
            <p:cNvSpPr>
              <a:spLocks noChangeShapeType="1"/>
            </p:cNvSpPr>
            <p:nvPr/>
          </p:nvSpPr>
          <p:spPr bwMode="auto">
            <a:xfrm>
              <a:off x="610" y="1455"/>
              <a:ext cx="288"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sz="2400" dirty="0"/>
            </a:p>
          </p:txBody>
        </p:sp>
      </p:grpSp>
    </p:spTree>
    <p:extLst>
      <p:ext uri="{BB962C8B-B14F-4D97-AF65-F5344CB8AC3E}">
        <p14:creationId xmlns:p14="http://schemas.microsoft.com/office/powerpoint/2010/main" val="3692489253"/>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0" presetClass="path" presetSubtype="0" repeatCount="indefinite" accel="50000" decel="50000" autoRev="1" fill="hold" nodeType="withEffect">
                                  <p:stCondLst>
                                    <p:cond delay="0"/>
                                  </p:stCondLst>
                                  <p:childTnLst>
                                    <p:animMotion origin="layout" path="M -0.00243 -0.00062 L 0.01875 2.46914E-6 " pathEditMode="relative" rAng="0" ptsTypes="AA">
                                      <p:cBhvr>
                                        <p:cTn id="12" dur="1500" fill="hold"/>
                                        <p:tgtEl>
                                          <p:spTgt spid="3"/>
                                        </p:tgtEl>
                                        <p:attrNameLst>
                                          <p:attrName>ppt_x</p:attrName>
                                          <p:attrName>ppt_y</p:attrName>
                                        </p:attrNameLst>
                                      </p:cBhvr>
                                      <p:rCtr x="1059" y="31"/>
                                    </p:animMotion>
                                  </p:childTnLst>
                                </p:cTn>
                              </p:par>
                              <p:par>
                                <p:cTn id="13" presetID="0" presetClass="path" presetSubtype="0" repeatCount="indefinite" accel="50000" decel="50000" autoRev="1" fill="hold" nodeType="withEffect">
                                  <p:stCondLst>
                                    <p:cond delay="0"/>
                                  </p:stCondLst>
                                  <p:childTnLst>
                                    <p:animMotion origin="layout" path="M -6.66667E-6 3.20988E-6 L -0.02362 0.00031 " pathEditMode="relative" ptsTypes="AA">
                                      <p:cBhvr>
                                        <p:cTn id="14" dur="1500" fill="hold"/>
                                        <p:tgtEl>
                                          <p:spTgt spid="13"/>
                                        </p:tgtEl>
                                        <p:attrNameLst>
                                          <p:attrName>ppt_x</p:attrName>
                                          <p:attrName>ppt_y</p:attrName>
                                        </p:attrNameLst>
                                      </p:cBhvr>
                                    </p:animMotion>
                                  </p:childTnLst>
                                </p:cTn>
                              </p:par>
                              <p:par>
                                <p:cTn id="15" presetID="27" presetClass="entr" presetSubtype="0" fill="hold" grpId="0" nodeType="withEffect">
                                  <p:stCondLst>
                                    <p:cond delay="0"/>
                                  </p:stCondLst>
                                  <p:iterate type="lt">
                                    <p:tmPct val="50000"/>
                                  </p:iterate>
                                  <p:childTnLst>
                                    <p:set>
                                      <p:cBhvr>
                                        <p:cTn id="16" dur="1" fill="hold">
                                          <p:stCondLst>
                                            <p:cond delay="0"/>
                                          </p:stCondLst>
                                        </p:cTn>
                                        <p:tgtEl>
                                          <p:spTgt spid="37"/>
                                        </p:tgtEl>
                                        <p:attrNameLst>
                                          <p:attrName>style.visibility</p:attrName>
                                        </p:attrNameLst>
                                      </p:cBhvr>
                                      <p:to>
                                        <p:strVal val="visible"/>
                                      </p:to>
                                    </p:set>
                                    <p:anim calcmode="discrete" valueType="clr">
                                      <p:cBhvr override="childStyle">
                                        <p:cTn id="17" dur="100"/>
                                        <p:tgtEl>
                                          <p:spTgt spid="37"/>
                                        </p:tgtEl>
                                        <p:attrNameLst>
                                          <p:attrName>style.color</p:attrName>
                                        </p:attrNameLst>
                                      </p:cBhvr>
                                      <p:tavLst>
                                        <p:tav tm="0">
                                          <p:val>
                                            <p:clrVal>
                                              <a:schemeClr val="accent2"/>
                                            </p:clrVal>
                                          </p:val>
                                        </p:tav>
                                        <p:tav tm="50000">
                                          <p:val>
                                            <p:clrVal>
                                              <a:schemeClr val="hlink"/>
                                            </p:clrVal>
                                          </p:val>
                                        </p:tav>
                                      </p:tavLst>
                                    </p:anim>
                                    <p:anim calcmode="discrete" valueType="clr">
                                      <p:cBhvr>
                                        <p:cTn id="18" dur="100"/>
                                        <p:tgtEl>
                                          <p:spTgt spid="37"/>
                                        </p:tgtEl>
                                        <p:attrNameLst>
                                          <p:attrName>fillcolor</p:attrName>
                                        </p:attrNameLst>
                                      </p:cBhvr>
                                      <p:tavLst>
                                        <p:tav tm="0">
                                          <p:val>
                                            <p:clrVal>
                                              <a:schemeClr val="accent2"/>
                                            </p:clrVal>
                                          </p:val>
                                        </p:tav>
                                        <p:tav tm="50000">
                                          <p:val>
                                            <p:clrVal>
                                              <a:schemeClr val="hlink"/>
                                            </p:clrVal>
                                          </p:val>
                                        </p:tav>
                                      </p:tavLst>
                                    </p:anim>
                                    <p:set>
                                      <p:cBhvr>
                                        <p:cTn id="19" dur="100"/>
                                        <p:tgtEl>
                                          <p:spTgt spid="37"/>
                                        </p:tgtEl>
                                        <p:attrNameLst>
                                          <p:attrName>fill.type</p:attrName>
                                        </p:attrNameLst>
                                      </p:cBhvr>
                                      <p:to>
                                        <p:strVal val="solid"/>
                                      </p:to>
                                    </p:set>
                                  </p:childTnLst>
                                </p:cTn>
                              </p:par>
                              <p:par>
                                <p:cTn id="20" presetID="27" presetClass="entr" presetSubtype="0" fill="hold" grpId="0" nodeType="withEffect">
                                  <p:stCondLst>
                                    <p:cond delay="0"/>
                                  </p:stCondLst>
                                  <p:iterate type="lt">
                                    <p:tmPct val="50000"/>
                                  </p:iterate>
                                  <p:childTnLst>
                                    <p:set>
                                      <p:cBhvr>
                                        <p:cTn id="21" dur="1" fill="hold">
                                          <p:stCondLst>
                                            <p:cond delay="0"/>
                                          </p:stCondLst>
                                        </p:cTn>
                                        <p:tgtEl>
                                          <p:spTgt spid="36"/>
                                        </p:tgtEl>
                                        <p:attrNameLst>
                                          <p:attrName>style.visibility</p:attrName>
                                        </p:attrNameLst>
                                      </p:cBhvr>
                                      <p:to>
                                        <p:strVal val="visible"/>
                                      </p:to>
                                    </p:set>
                                    <p:anim calcmode="discrete" valueType="clr">
                                      <p:cBhvr override="childStyle">
                                        <p:cTn id="22" dur="80"/>
                                        <p:tgtEl>
                                          <p:spTgt spid="36"/>
                                        </p:tgtEl>
                                        <p:attrNameLst>
                                          <p:attrName>style.color</p:attrName>
                                        </p:attrNameLst>
                                      </p:cBhvr>
                                      <p:tavLst>
                                        <p:tav tm="0">
                                          <p:val>
                                            <p:clrVal>
                                              <a:schemeClr val="accent2"/>
                                            </p:clrVal>
                                          </p:val>
                                        </p:tav>
                                        <p:tav tm="50000">
                                          <p:val>
                                            <p:clrVal>
                                              <a:schemeClr val="hlink"/>
                                            </p:clrVal>
                                          </p:val>
                                        </p:tav>
                                      </p:tavLst>
                                    </p:anim>
                                    <p:anim calcmode="discrete" valueType="clr">
                                      <p:cBhvr>
                                        <p:cTn id="23" dur="80"/>
                                        <p:tgtEl>
                                          <p:spTgt spid="36"/>
                                        </p:tgtEl>
                                        <p:attrNameLst>
                                          <p:attrName>fillcolor</p:attrName>
                                        </p:attrNameLst>
                                      </p:cBhvr>
                                      <p:tavLst>
                                        <p:tav tm="0">
                                          <p:val>
                                            <p:clrVal>
                                              <a:schemeClr val="accent2"/>
                                            </p:clrVal>
                                          </p:val>
                                        </p:tav>
                                        <p:tav tm="50000">
                                          <p:val>
                                            <p:clrVal>
                                              <a:schemeClr val="hlink"/>
                                            </p:clrVal>
                                          </p:val>
                                        </p:tav>
                                      </p:tavLst>
                                    </p:anim>
                                    <p:set>
                                      <p:cBhvr>
                                        <p:cTn id="24" dur="80"/>
                                        <p:tgtEl>
                                          <p:spTgt spid="36"/>
                                        </p:tgtEl>
                                        <p:attrNameLst>
                                          <p:attrName>fill.type</p:attrName>
                                        </p:attrNameLst>
                                      </p:cBhvr>
                                      <p:to>
                                        <p:strVal val="solid"/>
                                      </p:to>
                                    </p:set>
                                  </p:childTnLst>
                                </p:cTn>
                              </p:par>
                            </p:childTnLst>
                          </p:cTn>
                        </p:par>
                        <p:par>
                          <p:cTn id="25" fill="hold">
                            <p:stCondLst>
                              <p:cond delay="3000"/>
                            </p:stCondLst>
                            <p:childTnLst>
                              <p:par>
                                <p:cTn id="26" presetID="47" presetClass="entr" presetSubtype="0" fill="hold" nodeType="afterEffect">
                                  <p:stCondLst>
                                    <p:cond delay="0"/>
                                  </p:stCondLst>
                                  <p:childTnLst>
                                    <p:set>
                                      <p:cBhvr>
                                        <p:cTn id="27" dur="1" fill="hold">
                                          <p:stCondLst>
                                            <p:cond delay="0"/>
                                          </p:stCondLst>
                                        </p:cTn>
                                        <p:tgtEl>
                                          <p:spTgt spid="69"/>
                                        </p:tgtEl>
                                        <p:attrNameLst>
                                          <p:attrName>style.visibility</p:attrName>
                                        </p:attrNameLst>
                                      </p:cBhvr>
                                      <p:to>
                                        <p:strVal val="visible"/>
                                      </p:to>
                                    </p:set>
                                    <p:animEffect transition="in" filter="fade">
                                      <p:cBhvr>
                                        <p:cTn id="28" dur="1000"/>
                                        <p:tgtEl>
                                          <p:spTgt spid="69"/>
                                        </p:tgtEl>
                                      </p:cBhvr>
                                    </p:animEffect>
                                    <p:anim calcmode="lin" valueType="num">
                                      <p:cBhvr>
                                        <p:cTn id="29" dur="1000" fill="hold"/>
                                        <p:tgtEl>
                                          <p:spTgt spid="69"/>
                                        </p:tgtEl>
                                        <p:attrNameLst>
                                          <p:attrName>ppt_x</p:attrName>
                                        </p:attrNameLst>
                                      </p:cBhvr>
                                      <p:tavLst>
                                        <p:tav tm="0">
                                          <p:val>
                                            <p:strVal val="#ppt_x"/>
                                          </p:val>
                                        </p:tav>
                                        <p:tav tm="100000">
                                          <p:val>
                                            <p:strVal val="#ppt_x"/>
                                          </p:val>
                                        </p:tav>
                                      </p:tavLst>
                                    </p:anim>
                                    <p:anim calcmode="lin" valueType="num">
                                      <p:cBhvr>
                                        <p:cTn id="30" dur="1000" fill="hold"/>
                                        <p:tgtEl>
                                          <p:spTgt spid="69"/>
                                        </p:tgtEl>
                                        <p:attrNameLst>
                                          <p:attrName>ppt_y</p:attrName>
                                        </p:attrNameLst>
                                      </p:cBhvr>
                                      <p:tavLst>
                                        <p:tav tm="0">
                                          <p:val>
                                            <p:strVal val="#ppt_y-.1"/>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31"/>
                                        </p:tgtEl>
                                        <p:attrNameLst>
                                          <p:attrName>style.visibility</p:attrName>
                                        </p:attrNameLst>
                                      </p:cBhvr>
                                      <p:to>
                                        <p:strVal val="visible"/>
                                      </p:to>
                                    </p:set>
                                    <p:anim calcmode="lin" valueType="num">
                                      <p:cBhvr additive="base">
                                        <p:cTn id="33" dur="500" fill="hold"/>
                                        <p:tgtEl>
                                          <p:spTgt spid="31"/>
                                        </p:tgtEl>
                                        <p:attrNameLst>
                                          <p:attrName>ppt_x</p:attrName>
                                        </p:attrNameLst>
                                      </p:cBhvr>
                                      <p:tavLst>
                                        <p:tav tm="0">
                                          <p:val>
                                            <p:strVal val="#ppt_x"/>
                                          </p:val>
                                        </p:tav>
                                        <p:tav tm="100000">
                                          <p:val>
                                            <p:strVal val="#ppt_x"/>
                                          </p:val>
                                        </p:tav>
                                      </p:tavLst>
                                    </p:anim>
                                    <p:anim calcmode="lin" valueType="num">
                                      <p:cBhvr additive="base">
                                        <p:cTn id="34" dur="500" fill="hold"/>
                                        <p:tgtEl>
                                          <p:spTgt spid="31"/>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50"/>
                                        </p:tgtEl>
                                        <p:attrNameLst>
                                          <p:attrName>style.visibility</p:attrName>
                                        </p:attrNameLst>
                                      </p:cBhvr>
                                      <p:to>
                                        <p:strVal val="visible"/>
                                      </p:to>
                                    </p:set>
                                    <p:anim calcmode="lin" valueType="num">
                                      <p:cBhvr additive="base">
                                        <p:cTn id="37" dur="500" fill="hold"/>
                                        <p:tgtEl>
                                          <p:spTgt spid="50"/>
                                        </p:tgtEl>
                                        <p:attrNameLst>
                                          <p:attrName>ppt_x</p:attrName>
                                        </p:attrNameLst>
                                      </p:cBhvr>
                                      <p:tavLst>
                                        <p:tav tm="0">
                                          <p:val>
                                            <p:strVal val="#ppt_x"/>
                                          </p:val>
                                        </p:tav>
                                        <p:tav tm="100000">
                                          <p:val>
                                            <p:strVal val="#ppt_x"/>
                                          </p:val>
                                        </p:tav>
                                      </p:tavLst>
                                    </p:anim>
                                    <p:anim calcmode="lin" valueType="num">
                                      <p:cBhvr additive="base">
                                        <p:cTn id="38" dur="500" fill="hold"/>
                                        <p:tgtEl>
                                          <p:spTgt spid="50"/>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4"/>
                                        </p:tgtEl>
                                        <p:attrNameLst>
                                          <p:attrName>style.visibility</p:attrName>
                                        </p:attrNameLst>
                                      </p:cBhvr>
                                      <p:to>
                                        <p:strVal val="visible"/>
                                      </p:to>
                                    </p:set>
                                    <p:anim calcmode="lin" valueType="num">
                                      <p:cBhvr additive="base">
                                        <p:cTn id="43" dur="500" fill="hold"/>
                                        <p:tgtEl>
                                          <p:spTgt spid="34"/>
                                        </p:tgtEl>
                                        <p:attrNameLst>
                                          <p:attrName>ppt_x</p:attrName>
                                        </p:attrNameLst>
                                      </p:cBhvr>
                                      <p:tavLst>
                                        <p:tav tm="0">
                                          <p:val>
                                            <p:strVal val="#ppt_x"/>
                                          </p:val>
                                        </p:tav>
                                        <p:tav tm="100000">
                                          <p:val>
                                            <p:strVal val="#ppt_x"/>
                                          </p:val>
                                        </p:tav>
                                      </p:tavLst>
                                    </p:anim>
                                    <p:anim calcmode="lin" valueType="num">
                                      <p:cBhvr additive="base">
                                        <p:cTn id="44" dur="500" fill="hold"/>
                                        <p:tgtEl>
                                          <p:spTgt spid="34"/>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32"/>
                                        </p:tgtEl>
                                        <p:attrNameLst>
                                          <p:attrName>style.visibility</p:attrName>
                                        </p:attrNameLst>
                                      </p:cBhvr>
                                      <p:to>
                                        <p:strVal val="visible"/>
                                      </p:to>
                                    </p:set>
                                    <p:anim calcmode="lin" valueType="num">
                                      <p:cBhvr additive="base">
                                        <p:cTn id="47" dur="500" fill="hold"/>
                                        <p:tgtEl>
                                          <p:spTgt spid="32"/>
                                        </p:tgtEl>
                                        <p:attrNameLst>
                                          <p:attrName>ppt_x</p:attrName>
                                        </p:attrNameLst>
                                      </p:cBhvr>
                                      <p:tavLst>
                                        <p:tav tm="0">
                                          <p:val>
                                            <p:strVal val="#ppt_x"/>
                                          </p:val>
                                        </p:tav>
                                        <p:tav tm="100000">
                                          <p:val>
                                            <p:strVal val="#ppt_x"/>
                                          </p:val>
                                        </p:tav>
                                      </p:tavLst>
                                    </p:anim>
                                    <p:anim calcmode="lin" valueType="num">
                                      <p:cBhvr additive="base">
                                        <p:cTn id="48"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41"/>
                                        </p:tgtEl>
                                        <p:attrNameLst>
                                          <p:attrName>style.visibility</p:attrName>
                                        </p:attrNameLst>
                                      </p:cBhvr>
                                      <p:to>
                                        <p:strVal val="visible"/>
                                      </p:to>
                                    </p:set>
                                    <p:anim calcmode="lin" valueType="num">
                                      <p:cBhvr additive="base">
                                        <p:cTn id="53" dur="500" fill="hold"/>
                                        <p:tgtEl>
                                          <p:spTgt spid="41"/>
                                        </p:tgtEl>
                                        <p:attrNameLst>
                                          <p:attrName>ppt_x</p:attrName>
                                        </p:attrNameLst>
                                      </p:cBhvr>
                                      <p:tavLst>
                                        <p:tav tm="0">
                                          <p:val>
                                            <p:strVal val="#ppt_x"/>
                                          </p:val>
                                        </p:tav>
                                        <p:tav tm="100000">
                                          <p:val>
                                            <p:strVal val="#ppt_x"/>
                                          </p:val>
                                        </p:tav>
                                      </p:tavLst>
                                    </p:anim>
                                    <p:anim calcmode="lin" valueType="num">
                                      <p:cBhvr additive="base">
                                        <p:cTn id="54" dur="500" fill="hold"/>
                                        <p:tgtEl>
                                          <p:spTgt spid="41"/>
                                        </p:tgtEl>
                                        <p:attrNameLst>
                                          <p:attrName>ppt_y</p:attrName>
                                        </p:attrNameLst>
                                      </p:cBhvr>
                                      <p:tavLst>
                                        <p:tav tm="0">
                                          <p:val>
                                            <p:strVal val="1+#ppt_h/2"/>
                                          </p:val>
                                        </p:tav>
                                        <p:tav tm="100000">
                                          <p:val>
                                            <p:strVal val="#ppt_y"/>
                                          </p:val>
                                        </p:tav>
                                      </p:tavLst>
                                    </p:anim>
                                  </p:childTnLst>
                                </p:cTn>
                              </p:par>
                              <p:par>
                                <p:cTn id="55" presetID="2" presetClass="entr" presetSubtype="4" fill="hold" nodeType="withEffect">
                                  <p:stCondLst>
                                    <p:cond delay="0"/>
                                  </p:stCondLst>
                                  <p:childTnLst>
                                    <p:set>
                                      <p:cBhvr>
                                        <p:cTn id="56" dur="1" fill="hold">
                                          <p:stCondLst>
                                            <p:cond delay="0"/>
                                          </p:stCondLst>
                                        </p:cTn>
                                        <p:tgtEl>
                                          <p:spTgt spid="43"/>
                                        </p:tgtEl>
                                        <p:attrNameLst>
                                          <p:attrName>style.visibility</p:attrName>
                                        </p:attrNameLst>
                                      </p:cBhvr>
                                      <p:to>
                                        <p:strVal val="visible"/>
                                      </p:to>
                                    </p:set>
                                    <p:anim calcmode="lin" valueType="num">
                                      <p:cBhvr additive="base">
                                        <p:cTn id="57" dur="500" fill="hold"/>
                                        <p:tgtEl>
                                          <p:spTgt spid="43"/>
                                        </p:tgtEl>
                                        <p:attrNameLst>
                                          <p:attrName>ppt_x</p:attrName>
                                        </p:attrNameLst>
                                      </p:cBhvr>
                                      <p:tavLst>
                                        <p:tav tm="0">
                                          <p:val>
                                            <p:strVal val="#ppt_x"/>
                                          </p:val>
                                        </p:tav>
                                        <p:tav tm="100000">
                                          <p:val>
                                            <p:strVal val="#ppt_x"/>
                                          </p:val>
                                        </p:tav>
                                      </p:tavLst>
                                    </p:anim>
                                    <p:anim calcmode="lin" valueType="num">
                                      <p:cBhvr additive="base">
                                        <p:cTn id="58"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grpId="0" nodeType="clickEffect">
                                  <p:stCondLst>
                                    <p:cond delay="0"/>
                                  </p:stCondLst>
                                  <p:childTnLst>
                                    <p:set>
                                      <p:cBhvr>
                                        <p:cTn id="62" dur="1" fill="hold">
                                          <p:stCondLst>
                                            <p:cond delay="0"/>
                                          </p:stCondLst>
                                        </p:cTn>
                                        <p:tgtEl>
                                          <p:spTgt spid="47"/>
                                        </p:tgtEl>
                                        <p:attrNameLst>
                                          <p:attrName>style.visibility</p:attrName>
                                        </p:attrNameLst>
                                      </p:cBhvr>
                                      <p:to>
                                        <p:strVal val="visible"/>
                                      </p:to>
                                    </p:set>
                                    <p:anim calcmode="lin" valueType="num">
                                      <p:cBhvr additive="base">
                                        <p:cTn id="63" dur="500" fill="hold"/>
                                        <p:tgtEl>
                                          <p:spTgt spid="47"/>
                                        </p:tgtEl>
                                        <p:attrNameLst>
                                          <p:attrName>ppt_x</p:attrName>
                                        </p:attrNameLst>
                                      </p:cBhvr>
                                      <p:tavLst>
                                        <p:tav tm="0">
                                          <p:val>
                                            <p:strVal val="#ppt_x"/>
                                          </p:val>
                                        </p:tav>
                                        <p:tav tm="100000">
                                          <p:val>
                                            <p:strVal val="#ppt_x"/>
                                          </p:val>
                                        </p:tav>
                                      </p:tavLst>
                                    </p:anim>
                                    <p:anim calcmode="lin" valueType="num">
                                      <p:cBhvr additive="base">
                                        <p:cTn id="64" dur="500" fill="hold"/>
                                        <p:tgtEl>
                                          <p:spTgt spid="47"/>
                                        </p:tgtEl>
                                        <p:attrNameLst>
                                          <p:attrName>ppt_y</p:attrName>
                                        </p:attrNameLst>
                                      </p:cBhvr>
                                      <p:tavLst>
                                        <p:tav tm="0">
                                          <p:val>
                                            <p:strVal val="1+#ppt_h/2"/>
                                          </p:val>
                                        </p:tav>
                                        <p:tav tm="100000">
                                          <p:val>
                                            <p:strVal val="#ppt_y"/>
                                          </p:val>
                                        </p:tav>
                                      </p:tavLst>
                                    </p:anim>
                                  </p:childTnLst>
                                </p:cTn>
                              </p:par>
                              <p:par>
                                <p:cTn id="65" presetID="2" presetClass="entr" presetSubtype="4" fill="hold" nodeType="withEffect">
                                  <p:stCondLst>
                                    <p:cond delay="0"/>
                                  </p:stCondLst>
                                  <p:childTnLst>
                                    <p:set>
                                      <p:cBhvr>
                                        <p:cTn id="66" dur="1" fill="hold">
                                          <p:stCondLst>
                                            <p:cond delay="0"/>
                                          </p:stCondLst>
                                        </p:cTn>
                                        <p:tgtEl>
                                          <p:spTgt spid="49"/>
                                        </p:tgtEl>
                                        <p:attrNameLst>
                                          <p:attrName>style.visibility</p:attrName>
                                        </p:attrNameLst>
                                      </p:cBhvr>
                                      <p:to>
                                        <p:strVal val="visible"/>
                                      </p:to>
                                    </p:set>
                                    <p:anim calcmode="lin" valueType="num">
                                      <p:cBhvr additive="base">
                                        <p:cTn id="67" dur="500" fill="hold"/>
                                        <p:tgtEl>
                                          <p:spTgt spid="49"/>
                                        </p:tgtEl>
                                        <p:attrNameLst>
                                          <p:attrName>ppt_x</p:attrName>
                                        </p:attrNameLst>
                                      </p:cBhvr>
                                      <p:tavLst>
                                        <p:tav tm="0">
                                          <p:val>
                                            <p:strVal val="#ppt_x"/>
                                          </p:val>
                                        </p:tav>
                                        <p:tav tm="100000">
                                          <p:val>
                                            <p:strVal val="#ppt_x"/>
                                          </p:val>
                                        </p:tav>
                                      </p:tavLst>
                                    </p:anim>
                                    <p:anim calcmode="lin" valueType="num">
                                      <p:cBhvr additive="base">
                                        <p:cTn id="68" dur="500" fill="hold"/>
                                        <p:tgtEl>
                                          <p:spTgt spid="49"/>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7" presetClass="entr" presetSubtype="0" fill="hold" grpId="0" nodeType="clickEffect">
                                  <p:stCondLst>
                                    <p:cond delay="0"/>
                                  </p:stCondLst>
                                  <p:iterate type="lt">
                                    <p:tmPct val="50000"/>
                                  </p:iterate>
                                  <p:childTnLst>
                                    <p:set>
                                      <p:cBhvr>
                                        <p:cTn id="72" dur="1" fill="hold">
                                          <p:stCondLst>
                                            <p:cond delay="0"/>
                                          </p:stCondLst>
                                        </p:cTn>
                                        <p:tgtEl>
                                          <p:spTgt spid="79"/>
                                        </p:tgtEl>
                                        <p:attrNameLst>
                                          <p:attrName>style.visibility</p:attrName>
                                        </p:attrNameLst>
                                      </p:cBhvr>
                                      <p:to>
                                        <p:strVal val="visible"/>
                                      </p:to>
                                    </p:set>
                                    <p:anim calcmode="discrete" valueType="clr">
                                      <p:cBhvr override="childStyle">
                                        <p:cTn id="73" dur="80"/>
                                        <p:tgtEl>
                                          <p:spTgt spid="79"/>
                                        </p:tgtEl>
                                        <p:attrNameLst>
                                          <p:attrName>style.color</p:attrName>
                                        </p:attrNameLst>
                                      </p:cBhvr>
                                      <p:tavLst>
                                        <p:tav tm="0">
                                          <p:val>
                                            <p:clrVal>
                                              <a:schemeClr val="accent2"/>
                                            </p:clrVal>
                                          </p:val>
                                        </p:tav>
                                        <p:tav tm="50000">
                                          <p:val>
                                            <p:clrVal>
                                              <a:schemeClr val="hlink"/>
                                            </p:clrVal>
                                          </p:val>
                                        </p:tav>
                                      </p:tavLst>
                                    </p:anim>
                                    <p:anim calcmode="discrete" valueType="clr">
                                      <p:cBhvr>
                                        <p:cTn id="74" dur="80"/>
                                        <p:tgtEl>
                                          <p:spTgt spid="79"/>
                                        </p:tgtEl>
                                        <p:attrNameLst>
                                          <p:attrName>fillcolor</p:attrName>
                                        </p:attrNameLst>
                                      </p:cBhvr>
                                      <p:tavLst>
                                        <p:tav tm="0">
                                          <p:val>
                                            <p:clrVal>
                                              <a:schemeClr val="accent2"/>
                                            </p:clrVal>
                                          </p:val>
                                        </p:tav>
                                        <p:tav tm="50000">
                                          <p:val>
                                            <p:clrVal>
                                              <a:schemeClr val="hlink"/>
                                            </p:clrVal>
                                          </p:val>
                                        </p:tav>
                                      </p:tavLst>
                                    </p:anim>
                                    <p:set>
                                      <p:cBhvr>
                                        <p:cTn id="75" dur="80"/>
                                        <p:tgtEl>
                                          <p:spTgt spid="79"/>
                                        </p:tgtEl>
                                        <p:attrNameLst>
                                          <p:attrName>fill.type</p:attrName>
                                        </p:attrNameLst>
                                      </p:cBhvr>
                                      <p:to>
                                        <p:strVal val="solid"/>
                                      </p:to>
                                    </p:set>
                                  </p:childTnLst>
                                </p:cTn>
                              </p:par>
                            </p:childTnLst>
                          </p:cTn>
                        </p:par>
                      </p:childTnLst>
                    </p:cTn>
                  </p:par>
                  <p:par>
                    <p:cTn id="76" fill="hold">
                      <p:stCondLst>
                        <p:cond delay="indefinite"/>
                      </p:stCondLst>
                      <p:childTnLst>
                        <p:par>
                          <p:cTn id="77" fill="hold">
                            <p:stCondLst>
                              <p:cond delay="0"/>
                            </p:stCondLst>
                            <p:childTnLst>
                              <p:par>
                                <p:cTn id="78" presetID="27" presetClass="entr" presetSubtype="0" fill="hold" grpId="0" nodeType="clickEffect">
                                  <p:stCondLst>
                                    <p:cond delay="0"/>
                                  </p:stCondLst>
                                  <p:iterate type="lt">
                                    <p:tmPct val="50000"/>
                                  </p:iterate>
                                  <p:childTnLst>
                                    <p:set>
                                      <p:cBhvr>
                                        <p:cTn id="79" dur="1" fill="hold">
                                          <p:stCondLst>
                                            <p:cond delay="0"/>
                                          </p:stCondLst>
                                        </p:cTn>
                                        <p:tgtEl>
                                          <p:spTgt spid="78"/>
                                        </p:tgtEl>
                                        <p:attrNameLst>
                                          <p:attrName>style.visibility</p:attrName>
                                        </p:attrNameLst>
                                      </p:cBhvr>
                                      <p:to>
                                        <p:strVal val="visible"/>
                                      </p:to>
                                    </p:set>
                                    <p:anim calcmode="discrete" valueType="clr">
                                      <p:cBhvr override="childStyle">
                                        <p:cTn id="80" dur="80"/>
                                        <p:tgtEl>
                                          <p:spTgt spid="78"/>
                                        </p:tgtEl>
                                        <p:attrNameLst>
                                          <p:attrName>style.color</p:attrName>
                                        </p:attrNameLst>
                                      </p:cBhvr>
                                      <p:tavLst>
                                        <p:tav tm="0">
                                          <p:val>
                                            <p:clrVal>
                                              <a:schemeClr val="accent2"/>
                                            </p:clrVal>
                                          </p:val>
                                        </p:tav>
                                        <p:tav tm="50000">
                                          <p:val>
                                            <p:clrVal>
                                              <a:schemeClr val="hlink"/>
                                            </p:clrVal>
                                          </p:val>
                                        </p:tav>
                                      </p:tavLst>
                                    </p:anim>
                                    <p:anim calcmode="discrete" valueType="clr">
                                      <p:cBhvr>
                                        <p:cTn id="81" dur="80"/>
                                        <p:tgtEl>
                                          <p:spTgt spid="78"/>
                                        </p:tgtEl>
                                        <p:attrNameLst>
                                          <p:attrName>fillcolor</p:attrName>
                                        </p:attrNameLst>
                                      </p:cBhvr>
                                      <p:tavLst>
                                        <p:tav tm="0">
                                          <p:val>
                                            <p:clrVal>
                                              <a:schemeClr val="accent2"/>
                                            </p:clrVal>
                                          </p:val>
                                        </p:tav>
                                        <p:tav tm="50000">
                                          <p:val>
                                            <p:clrVal>
                                              <a:schemeClr val="hlink"/>
                                            </p:clrVal>
                                          </p:val>
                                        </p:tav>
                                      </p:tavLst>
                                    </p:anim>
                                    <p:set>
                                      <p:cBhvr>
                                        <p:cTn id="82" dur="80"/>
                                        <p:tgtEl>
                                          <p:spTgt spid="78"/>
                                        </p:tgtEl>
                                        <p:attrNameLst>
                                          <p:attrName>fill.type</p:attrName>
                                        </p:attrNameLst>
                                      </p:cBhvr>
                                      <p:to>
                                        <p:strVal val="solid"/>
                                      </p:to>
                                    </p:set>
                                  </p:childTnLst>
                                </p:cTn>
                              </p:par>
                            </p:childTnLst>
                          </p:cTn>
                        </p:par>
                      </p:childTnLst>
                    </p:cTn>
                  </p:par>
                  <p:par>
                    <p:cTn id="83" fill="hold">
                      <p:stCondLst>
                        <p:cond delay="indefinite"/>
                      </p:stCondLst>
                      <p:childTnLst>
                        <p:par>
                          <p:cTn id="84" fill="hold">
                            <p:stCondLst>
                              <p:cond delay="0"/>
                            </p:stCondLst>
                            <p:childTnLst>
                              <p:par>
                                <p:cTn id="85" presetID="27" presetClass="entr" presetSubtype="0" fill="hold" nodeType="clickEffect">
                                  <p:stCondLst>
                                    <p:cond delay="0"/>
                                  </p:stCondLst>
                                  <p:iterate type="lt">
                                    <p:tmPct val="50000"/>
                                  </p:iterate>
                                  <p:childTnLst>
                                    <p:set>
                                      <p:cBhvr>
                                        <p:cTn id="86" dur="1" fill="hold">
                                          <p:stCondLst>
                                            <p:cond delay="0"/>
                                          </p:stCondLst>
                                        </p:cTn>
                                        <p:tgtEl>
                                          <p:spTgt spid="77">
                                            <p:txEl>
                                              <p:pRg st="0" end="0"/>
                                            </p:txEl>
                                          </p:spTgt>
                                        </p:tgtEl>
                                        <p:attrNameLst>
                                          <p:attrName>style.visibility</p:attrName>
                                        </p:attrNameLst>
                                      </p:cBhvr>
                                      <p:to>
                                        <p:strVal val="visible"/>
                                      </p:to>
                                    </p:set>
                                    <p:anim calcmode="discrete" valueType="clr">
                                      <p:cBhvr override="childStyle">
                                        <p:cTn id="87" dur="80"/>
                                        <p:tgtEl>
                                          <p:spTgt spid="77">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8" dur="80"/>
                                        <p:tgtEl>
                                          <p:spTgt spid="77">
                                            <p:txEl>
                                              <p:pRg st="0" end="0"/>
                                            </p:txEl>
                                          </p:spTgt>
                                        </p:tgtEl>
                                        <p:attrNameLst>
                                          <p:attrName>fillcolor</p:attrName>
                                        </p:attrNameLst>
                                      </p:cBhvr>
                                      <p:tavLst>
                                        <p:tav tm="0">
                                          <p:val>
                                            <p:clrVal>
                                              <a:schemeClr val="accent2"/>
                                            </p:clrVal>
                                          </p:val>
                                        </p:tav>
                                        <p:tav tm="50000">
                                          <p:val>
                                            <p:clrVal>
                                              <a:schemeClr val="hlink"/>
                                            </p:clrVal>
                                          </p:val>
                                        </p:tav>
                                      </p:tavLst>
                                    </p:anim>
                                    <p:set>
                                      <p:cBhvr>
                                        <p:cTn id="89" dur="80"/>
                                        <p:tgtEl>
                                          <p:spTgt spid="77">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7" grpId="0"/>
      <p:bldP spid="31" grpId="0"/>
      <p:bldP spid="32" grpId="0"/>
      <p:bldP spid="41" grpId="0"/>
      <p:bldP spid="47" grpId="0"/>
      <p:bldP spid="78" grpId="0"/>
      <p:bldP spid="79"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6">
            <a:extLst>
              <a:ext uri="{FF2B5EF4-FFF2-40B4-BE49-F238E27FC236}">
                <a16:creationId xmlns:a16="http://schemas.microsoft.com/office/drawing/2014/main" id="{EE4E3C8A-B0F0-4E58-91C8-1F09B7C8A485}"/>
              </a:ext>
            </a:extLst>
          </p:cNvPr>
          <p:cNvPicPr>
            <a:picLocks noChangeAspect="1"/>
          </p:cNvPicPr>
          <p:nvPr/>
        </p:nvPicPr>
        <p:blipFill rotWithShape="1">
          <a:blip r:embed="rId3">
            <a:extLst>
              <a:ext uri="{28A0092B-C50C-407E-A947-70E740481C1C}">
                <a14:useLocalDpi xmlns:a14="http://schemas.microsoft.com/office/drawing/2010/main" val="0"/>
              </a:ext>
            </a:extLst>
          </a:blip>
          <a:srcRect l="1467" t="53333" r="77067" b="2104"/>
          <a:stretch/>
        </p:blipFill>
        <p:spPr>
          <a:xfrm>
            <a:off x="513615" y="3471739"/>
            <a:ext cx="2617216" cy="3056128"/>
          </a:xfrm>
          <a:prstGeom prst="rect">
            <a:avLst/>
          </a:prstGeom>
        </p:spPr>
      </p:pic>
      <p:sp>
        <p:nvSpPr>
          <p:cNvPr id="9" name="Text Box 26">
            <a:extLst>
              <a:ext uri="{FF2B5EF4-FFF2-40B4-BE49-F238E27FC236}">
                <a16:creationId xmlns:a16="http://schemas.microsoft.com/office/drawing/2014/main" id="{4CC67F4D-8FDB-46FE-9285-B7FD19D6F14B}"/>
              </a:ext>
            </a:extLst>
          </p:cNvPr>
          <p:cNvSpPr txBox="1">
            <a:spLocks noChangeArrowheads="1"/>
          </p:cNvSpPr>
          <p:nvPr/>
        </p:nvSpPr>
        <p:spPr bwMode="auto">
          <a:xfrm>
            <a:off x="2" y="1650762"/>
            <a:ext cx="12035161" cy="11079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21917" tIns="60959" rIns="121917" bIns="60959">
            <a:spAutoFit/>
          </a:bodyPr>
          <a:lstStyle/>
          <a:p>
            <a:pPr>
              <a:spcBef>
                <a:spcPct val="50000"/>
              </a:spcBef>
            </a:pPr>
            <a:r>
              <a:rPr lang="en-US" altLang="vi-VN" sz="3200" b="1" dirty="0" err="1">
                <a:solidFill>
                  <a:srgbClr val="FF0000"/>
                </a:solidFill>
                <a:latin typeface="Times New Roman" panose="02020603050405020304" pitchFamily="18" charset="0"/>
                <a:cs typeface="Times New Roman" panose="02020603050405020304" pitchFamily="18" charset="0"/>
              </a:rPr>
              <a:t>Bài</a:t>
            </a:r>
            <a:r>
              <a:rPr lang="en-US" altLang="vi-VN" sz="3200" b="1" dirty="0">
                <a:solidFill>
                  <a:srgbClr val="FF0000"/>
                </a:solidFill>
                <a:latin typeface="Times New Roman" panose="02020603050405020304" pitchFamily="18" charset="0"/>
                <a:cs typeface="Times New Roman" panose="02020603050405020304" pitchFamily="18" charset="0"/>
              </a:rPr>
              <a:t> 2:</a:t>
            </a:r>
            <a:r>
              <a:rPr lang="en-US" altLang="vi-VN" sz="3200" b="1" dirty="0">
                <a:solidFill>
                  <a:srgbClr val="0000FF"/>
                </a:solidFill>
                <a:latin typeface="Times New Roman" panose="02020603050405020304" pitchFamily="18" charset="0"/>
                <a:cs typeface="Times New Roman" panose="02020603050405020304" pitchFamily="18" charset="0"/>
              </a:rPr>
              <a:t>  </a:t>
            </a:r>
            <a:r>
              <a:rPr lang="en-US" altLang="vi-VN" sz="3200" b="1" dirty="0" err="1">
                <a:solidFill>
                  <a:srgbClr val="0000FF"/>
                </a:solidFill>
                <a:latin typeface="Times New Roman" panose="02020603050405020304" pitchFamily="18" charset="0"/>
                <a:cs typeface="Times New Roman" panose="02020603050405020304" pitchFamily="18" charset="0"/>
              </a:rPr>
              <a:t>Vân</a:t>
            </a:r>
            <a:r>
              <a:rPr lang="en-US" altLang="vi-VN" sz="3200" b="1" dirty="0">
                <a:solidFill>
                  <a:srgbClr val="0000FF"/>
                </a:solidFill>
                <a:latin typeface="Times New Roman" panose="02020603050405020304" pitchFamily="18" charset="0"/>
                <a:cs typeface="Times New Roman" panose="02020603050405020304" pitchFamily="18" charset="0"/>
              </a:rPr>
              <a:t> </a:t>
            </a:r>
            <a:r>
              <a:rPr lang="en-US" altLang="vi-VN" sz="3200" b="1" dirty="0" err="1">
                <a:solidFill>
                  <a:srgbClr val="0000FF"/>
                </a:solidFill>
                <a:latin typeface="Times New Roman" panose="02020603050405020304" pitchFamily="18" charset="0"/>
                <a:cs typeface="Times New Roman" panose="02020603050405020304" pitchFamily="18" charset="0"/>
              </a:rPr>
              <a:t>làm</a:t>
            </a:r>
            <a:r>
              <a:rPr lang="en-US" altLang="vi-VN" sz="3200" b="1" dirty="0">
                <a:solidFill>
                  <a:srgbClr val="0000FF"/>
                </a:solidFill>
                <a:latin typeface="Times New Roman" panose="02020603050405020304" pitchFamily="18" charset="0"/>
                <a:cs typeface="Times New Roman" panose="02020603050405020304" pitchFamily="18" charset="0"/>
              </a:rPr>
              <a:t> </a:t>
            </a:r>
            <a:r>
              <a:rPr lang="en-US" altLang="vi-VN" sz="3200" b="1" dirty="0" err="1">
                <a:solidFill>
                  <a:srgbClr val="0000FF"/>
                </a:solidFill>
                <a:latin typeface="Times New Roman" panose="02020603050405020304" pitchFamily="18" charset="0"/>
                <a:cs typeface="Times New Roman" panose="02020603050405020304" pitchFamily="18" charset="0"/>
              </a:rPr>
              <a:t>được</a:t>
            </a:r>
            <a:r>
              <a:rPr lang="en-US" altLang="vi-VN" sz="3200" b="1" dirty="0">
                <a:solidFill>
                  <a:srgbClr val="0000FF"/>
                </a:solidFill>
                <a:latin typeface="Times New Roman" panose="02020603050405020304" pitchFamily="18" charset="0"/>
                <a:cs typeface="Times New Roman" panose="02020603050405020304" pitchFamily="18" charset="0"/>
              </a:rPr>
              <a:t> </a:t>
            </a:r>
            <a:r>
              <a:rPr lang="en-US" altLang="vi-VN" sz="3200" b="1" dirty="0">
                <a:solidFill>
                  <a:srgbClr val="FF0000"/>
                </a:solidFill>
                <a:latin typeface="Times New Roman" panose="02020603050405020304" pitchFamily="18" charset="0"/>
                <a:cs typeface="Times New Roman" panose="02020603050405020304" pitchFamily="18" charset="0"/>
              </a:rPr>
              <a:t>30</a:t>
            </a:r>
            <a:r>
              <a:rPr lang="en-US" altLang="vi-VN" sz="3200" b="1" dirty="0">
                <a:solidFill>
                  <a:srgbClr val="0000FF"/>
                </a:solidFill>
                <a:latin typeface="Times New Roman" panose="02020603050405020304" pitchFamily="18" charset="0"/>
                <a:cs typeface="Times New Roman" panose="02020603050405020304" pitchFamily="18" charset="0"/>
              </a:rPr>
              <a:t> </a:t>
            </a:r>
            <a:r>
              <a:rPr lang="en-US" altLang="vi-VN" sz="3200" b="1" dirty="0" err="1">
                <a:solidFill>
                  <a:srgbClr val="0000FF"/>
                </a:solidFill>
                <a:latin typeface="Times New Roman" panose="02020603050405020304" pitchFamily="18" charset="0"/>
                <a:cs typeface="Times New Roman" panose="02020603050405020304" pitchFamily="18" charset="0"/>
              </a:rPr>
              <a:t>bông</a:t>
            </a:r>
            <a:r>
              <a:rPr lang="en-US" altLang="vi-VN" sz="3200" b="1" dirty="0">
                <a:solidFill>
                  <a:srgbClr val="0000FF"/>
                </a:solidFill>
                <a:latin typeface="Times New Roman" panose="02020603050405020304" pitchFamily="18" charset="0"/>
                <a:cs typeface="Times New Roman" panose="02020603050405020304" pitchFamily="18" charset="0"/>
              </a:rPr>
              <a:t> </a:t>
            </a:r>
            <a:r>
              <a:rPr lang="en-US" altLang="vi-VN" sz="3200" b="1" dirty="0" err="1">
                <a:solidFill>
                  <a:srgbClr val="0000FF"/>
                </a:solidFill>
                <a:latin typeface="Times New Roman" panose="02020603050405020304" pitchFamily="18" charset="0"/>
                <a:cs typeface="Times New Roman" panose="02020603050405020304" pitchFamily="18" charset="0"/>
              </a:rPr>
              <a:t>hoa</a:t>
            </a:r>
            <a:r>
              <a:rPr lang="en-US" altLang="vi-VN" sz="3200" b="1" dirty="0">
                <a:solidFill>
                  <a:srgbClr val="0000FF"/>
                </a:solidFill>
                <a:latin typeface="Times New Roman" panose="02020603050405020304" pitchFamily="18" charset="0"/>
                <a:cs typeface="Times New Roman" panose="02020603050405020304" pitchFamily="18" charset="0"/>
              </a:rPr>
              <a:t> </a:t>
            </a:r>
            <a:r>
              <a:rPr lang="en-US" altLang="vi-VN" sz="3200" b="1" dirty="0" err="1">
                <a:solidFill>
                  <a:srgbClr val="0000FF"/>
                </a:solidFill>
                <a:latin typeface="Times New Roman" panose="02020603050405020304" pitchFamily="18" charset="0"/>
                <a:cs typeface="Times New Roman" panose="02020603050405020304" pitchFamily="18" charset="0"/>
              </a:rPr>
              <a:t>bằng</a:t>
            </a:r>
            <a:r>
              <a:rPr lang="en-US" altLang="vi-VN" sz="3200" b="1" dirty="0">
                <a:solidFill>
                  <a:srgbClr val="0000FF"/>
                </a:solidFill>
                <a:latin typeface="Times New Roman" panose="02020603050405020304" pitchFamily="18" charset="0"/>
                <a:cs typeface="Times New Roman" panose="02020603050405020304" pitchFamily="18" charset="0"/>
              </a:rPr>
              <a:t> </a:t>
            </a:r>
            <a:r>
              <a:rPr lang="en-US" altLang="vi-VN" sz="3200" b="1" dirty="0" err="1">
                <a:solidFill>
                  <a:srgbClr val="0000FF"/>
                </a:solidFill>
                <a:latin typeface="Times New Roman" panose="02020603050405020304" pitchFamily="18" charset="0"/>
                <a:cs typeface="Times New Roman" panose="02020603050405020304" pitchFamily="18" charset="0"/>
              </a:rPr>
              <a:t>giấy</a:t>
            </a:r>
            <a:r>
              <a:rPr lang="en-US" altLang="vi-VN" sz="3200" b="1" dirty="0">
                <a:solidFill>
                  <a:srgbClr val="0000FF"/>
                </a:solidFill>
                <a:latin typeface="Times New Roman" panose="02020603050405020304" pitchFamily="18" charset="0"/>
                <a:cs typeface="Times New Roman" panose="02020603050405020304" pitchFamily="18" charset="0"/>
              </a:rPr>
              <a:t>, </a:t>
            </a:r>
            <a:r>
              <a:rPr lang="en-US" altLang="vi-VN" sz="3200" b="1" dirty="0" err="1">
                <a:solidFill>
                  <a:srgbClr val="0000FF"/>
                </a:solidFill>
                <a:latin typeface="Times New Roman" panose="02020603050405020304" pitchFamily="18" charset="0"/>
                <a:cs typeface="Times New Roman" panose="02020603050405020304" pitchFamily="18" charset="0"/>
              </a:rPr>
              <a:t>Vân</a:t>
            </a:r>
            <a:r>
              <a:rPr lang="en-US" altLang="vi-VN" sz="3200" b="1" dirty="0">
                <a:solidFill>
                  <a:srgbClr val="0000FF"/>
                </a:solidFill>
                <a:latin typeface="Times New Roman" panose="02020603050405020304" pitchFamily="18" charset="0"/>
                <a:cs typeface="Times New Roman" panose="02020603050405020304" pitchFamily="18" charset="0"/>
              </a:rPr>
              <a:t> </a:t>
            </a:r>
            <a:r>
              <a:rPr lang="en-US" altLang="vi-VN" sz="3200" b="1" dirty="0" err="1">
                <a:solidFill>
                  <a:srgbClr val="0000FF"/>
                </a:solidFill>
                <a:latin typeface="Times New Roman" panose="02020603050405020304" pitchFamily="18" charset="0"/>
                <a:cs typeface="Times New Roman" panose="02020603050405020304" pitchFamily="18" charset="0"/>
              </a:rPr>
              <a:t>tặng</a:t>
            </a:r>
            <a:r>
              <a:rPr lang="en-US" altLang="vi-VN" sz="3200" b="1" dirty="0">
                <a:solidFill>
                  <a:srgbClr val="0000FF"/>
                </a:solidFill>
                <a:latin typeface="Times New Roman" panose="02020603050405020304" pitchFamily="18" charset="0"/>
                <a:cs typeface="Times New Roman" panose="02020603050405020304" pitchFamily="18" charset="0"/>
              </a:rPr>
              <a:t> </a:t>
            </a:r>
            <a:r>
              <a:rPr lang="en-US" altLang="vi-VN" sz="3200" b="1" dirty="0" err="1">
                <a:solidFill>
                  <a:srgbClr val="0000FF"/>
                </a:solidFill>
                <a:latin typeface="Times New Roman" panose="02020603050405020304" pitchFamily="18" charset="0"/>
                <a:cs typeface="Times New Roman" panose="02020603050405020304" pitchFamily="18" charset="0"/>
              </a:rPr>
              <a:t>bạn</a:t>
            </a:r>
            <a:r>
              <a:rPr lang="en-US" altLang="vi-VN" sz="3200" b="1" dirty="0">
                <a:solidFill>
                  <a:srgbClr val="0000FF"/>
                </a:solidFill>
                <a:latin typeface="Times New Roman" panose="02020603050405020304" pitchFamily="18" charset="0"/>
                <a:cs typeface="Times New Roman" panose="02020603050405020304" pitchFamily="18" charset="0"/>
              </a:rPr>
              <a:t>       </a:t>
            </a:r>
            <a:r>
              <a:rPr lang="en-US" altLang="vi-VN" sz="3200" b="1" dirty="0" err="1">
                <a:solidFill>
                  <a:srgbClr val="0000FF"/>
                </a:solidFill>
                <a:latin typeface="Times New Roman" panose="02020603050405020304" pitchFamily="18" charset="0"/>
                <a:cs typeface="Times New Roman" panose="02020603050405020304" pitchFamily="18" charset="0"/>
              </a:rPr>
              <a:t>số</a:t>
            </a:r>
            <a:r>
              <a:rPr lang="en-US" altLang="vi-VN" sz="3200" b="1" dirty="0">
                <a:solidFill>
                  <a:srgbClr val="0000FF"/>
                </a:solidFill>
                <a:latin typeface="Times New Roman" panose="02020603050405020304" pitchFamily="18" charset="0"/>
                <a:cs typeface="Times New Roman" panose="02020603050405020304" pitchFamily="18" charset="0"/>
              </a:rPr>
              <a:t> </a:t>
            </a:r>
            <a:r>
              <a:rPr lang="en-US" altLang="vi-VN" sz="3200" b="1" dirty="0" err="1">
                <a:solidFill>
                  <a:srgbClr val="0000FF"/>
                </a:solidFill>
                <a:latin typeface="Times New Roman" panose="02020603050405020304" pitchFamily="18" charset="0"/>
                <a:cs typeface="Times New Roman" panose="02020603050405020304" pitchFamily="18" charset="0"/>
              </a:rPr>
              <a:t>bông</a:t>
            </a:r>
            <a:r>
              <a:rPr lang="en-US" altLang="vi-VN" sz="3200" b="1" dirty="0">
                <a:solidFill>
                  <a:srgbClr val="0000FF"/>
                </a:solidFill>
                <a:latin typeface="Times New Roman" panose="02020603050405020304" pitchFamily="18" charset="0"/>
                <a:cs typeface="Times New Roman" panose="02020603050405020304" pitchFamily="18" charset="0"/>
              </a:rPr>
              <a:t> </a:t>
            </a:r>
            <a:r>
              <a:rPr lang="en-US" altLang="vi-VN" sz="3200" b="1" dirty="0" err="1">
                <a:solidFill>
                  <a:srgbClr val="0000FF"/>
                </a:solidFill>
                <a:latin typeface="Times New Roman" panose="02020603050405020304" pitchFamily="18" charset="0"/>
                <a:cs typeface="Times New Roman" panose="02020603050405020304" pitchFamily="18" charset="0"/>
              </a:rPr>
              <a:t>hoa</a:t>
            </a:r>
            <a:r>
              <a:rPr lang="en-US" altLang="vi-VN" sz="3200" b="1" dirty="0">
                <a:solidFill>
                  <a:srgbClr val="0000FF"/>
                </a:solidFill>
                <a:latin typeface="Times New Roman" panose="02020603050405020304" pitchFamily="18" charset="0"/>
                <a:cs typeface="Times New Roman" panose="02020603050405020304" pitchFamily="18" charset="0"/>
              </a:rPr>
              <a:t> </a:t>
            </a:r>
            <a:r>
              <a:rPr lang="en-US" altLang="vi-VN" sz="3200" b="1" dirty="0" err="1">
                <a:solidFill>
                  <a:srgbClr val="0000FF"/>
                </a:solidFill>
                <a:latin typeface="Times New Roman" panose="02020603050405020304" pitchFamily="18" charset="0"/>
                <a:cs typeface="Times New Roman" panose="02020603050405020304" pitchFamily="18" charset="0"/>
              </a:rPr>
              <a:t>đó</a:t>
            </a:r>
            <a:r>
              <a:rPr lang="en-US" altLang="vi-VN" sz="3200" b="1" dirty="0">
                <a:solidFill>
                  <a:srgbClr val="0000FF"/>
                </a:solidFill>
                <a:latin typeface="Times New Roman" panose="02020603050405020304" pitchFamily="18" charset="0"/>
                <a:cs typeface="Times New Roman" panose="02020603050405020304" pitchFamily="18" charset="0"/>
              </a:rPr>
              <a:t>. </a:t>
            </a:r>
            <a:r>
              <a:rPr lang="en-US" altLang="vi-VN" sz="3200" b="1" dirty="0" err="1">
                <a:solidFill>
                  <a:srgbClr val="0000FF"/>
                </a:solidFill>
                <a:latin typeface="Times New Roman" panose="02020603050405020304" pitchFamily="18" charset="0"/>
                <a:cs typeface="Times New Roman" panose="02020603050405020304" pitchFamily="18" charset="0"/>
              </a:rPr>
              <a:t>Hỏi</a:t>
            </a:r>
            <a:r>
              <a:rPr lang="en-US" altLang="vi-VN" sz="3200" b="1" dirty="0">
                <a:solidFill>
                  <a:srgbClr val="0000FF"/>
                </a:solidFill>
                <a:latin typeface="Times New Roman" panose="02020603050405020304" pitchFamily="18" charset="0"/>
                <a:cs typeface="Times New Roman" panose="02020603050405020304" pitchFamily="18" charset="0"/>
              </a:rPr>
              <a:t> </a:t>
            </a:r>
            <a:r>
              <a:rPr lang="en-US" altLang="vi-VN" sz="3200" b="1" dirty="0" err="1">
                <a:solidFill>
                  <a:srgbClr val="0000FF"/>
                </a:solidFill>
                <a:latin typeface="Times New Roman" panose="02020603050405020304" pitchFamily="18" charset="0"/>
                <a:cs typeface="Times New Roman" panose="02020603050405020304" pitchFamily="18" charset="0"/>
              </a:rPr>
              <a:t>Vân</a:t>
            </a:r>
            <a:r>
              <a:rPr lang="en-US" altLang="vi-VN" sz="3200" b="1" dirty="0">
                <a:solidFill>
                  <a:srgbClr val="0000FF"/>
                </a:solidFill>
                <a:latin typeface="Times New Roman" panose="02020603050405020304" pitchFamily="18" charset="0"/>
                <a:cs typeface="Times New Roman" panose="02020603050405020304" pitchFamily="18" charset="0"/>
              </a:rPr>
              <a:t> </a:t>
            </a:r>
            <a:r>
              <a:rPr lang="en-US" altLang="vi-VN" sz="3200" b="1" dirty="0" err="1">
                <a:solidFill>
                  <a:srgbClr val="0000FF"/>
                </a:solidFill>
                <a:latin typeface="Times New Roman" panose="02020603050405020304" pitchFamily="18" charset="0"/>
                <a:cs typeface="Times New Roman" panose="02020603050405020304" pitchFamily="18" charset="0"/>
              </a:rPr>
              <a:t>tặng</a:t>
            </a:r>
            <a:r>
              <a:rPr lang="en-US" altLang="vi-VN" sz="3200" b="1" dirty="0">
                <a:solidFill>
                  <a:srgbClr val="0000FF"/>
                </a:solidFill>
                <a:latin typeface="Times New Roman" panose="02020603050405020304" pitchFamily="18" charset="0"/>
                <a:cs typeface="Times New Roman" panose="02020603050405020304" pitchFamily="18" charset="0"/>
              </a:rPr>
              <a:t> </a:t>
            </a:r>
            <a:r>
              <a:rPr lang="en-US" altLang="vi-VN" sz="3200" b="1" dirty="0" err="1">
                <a:solidFill>
                  <a:srgbClr val="0000FF"/>
                </a:solidFill>
                <a:latin typeface="Times New Roman" panose="02020603050405020304" pitchFamily="18" charset="0"/>
                <a:cs typeface="Times New Roman" panose="02020603050405020304" pitchFamily="18" charset="0"/>
              </a:rPr>
              <a:t>bạn</a:t>
            </a:r>
            <a:r>
              <a:rPr lang="en-US" altLang="vi-VN" sz="3200" b="1" dirty="0">
                <a:solidFill>
                  <a:srgbClr val="0000FF"/>
                </a:solidFill>
                <a:latin typeface="Times New Roman" panose="02020603050405020304" pitchFamily="18" charset="0"/>
                <a:cs typeface="Times New Roman" panose="02020603050405020304" pitchFamily="18" charset="0"/>
              </a:rPr>
              <a:t> bao </a:t>
            </a:r>
            <a:r>
              <a:rPr lang="en-US" altLang="vi-VN" sz="3200" b="1" dirty="0" err="1">
                <a:solidFill>
                  <a:srgbClr val="0000FF"/>
                </a:solidFill>
                <a:latin typeface="Times New Roman" panose="02020603050405020304" pitchFamily="18" charset="0"/>
                <a:cs typeface="Times New Roman" panose="02020603050405020304" pitchFamily="18" charset="0"/>
              </a:rPr>
              <a:t>nhiêu</a:t>
            </a:r>
            <a:r>
              <a:rPr lang="en-US" altLang="vi-VN" sz="3200" b="1" dirty="0">
                <a:solidFill>
                  <a:srgbClr val="0000FF"/>
                </a:solidFill>
                <a:latin typeface="Times New Roman" panose="02020603050405020304" pitchFamily="18" charset="0"/>
                <a:cs typeface="Times New Roman" panose="02020603050405020304" pitchFamily="18" charset="0"/>
              </a:rPr>
              <a:t> </a:t>
            </a:r>
            <a:r>
              <a:rPr lang="en-US" altLang="vi-VN" sz="3200" b="1" dirty="0" err="1">
                <a:solidFill>
                  <a:srgbClr val="0000FF"/>
                </a:solidFill>
                <a:latin typeface="Times New Roman" panose="02020603050405020304" pitchFamily="18" charset="0"/>
                <a:cs typeface="Times New Roman" panose="02020603050405020304" pitchFamily="18" charset="0"/>
              </a:rPr>
              <a:t>bông</a:t>
            </a:r>
            <a:r>
              <a:rPr lang="en-US" altLang="vi-VN" sz="3200" b="1" dirty="0">
                <a:solidFill>
                  <a:srgbClr val="0000FF"/>
                </a:solidFill>
                <a:latin typeface="Times New Roman" panose="02020603050405020304" pitchFamily="18" charset="0"/>
                <a:cs typeface="Times New Roman" panose="02020603050405020304" pitchFamily="18" charset="0"/>
              </a:rPr>
              <a:t> </a:t>
            </a:r>
            <a:r>
              <a:rPr lang="en-US" altLang="vi-VN" sz="3200" b="1" dirty="0" err="1">
                <a:solidFill>
                  <a:srgbClr val="0000FF"/>
                </a:solidFill>
                <a:latin typeface="Times New Roman" panose="02020603050405020304" pitchFamily="18" charset="0"/>
                <a:cs typeface="Times New Roman" panose="02020603050405020304" pitchFamily="18" charset="0"/>
              </a:rPr>
              <a:t>hoa</a:t>
            </a:r>
            <a:r>
              <a:rPr lang="en-US" altLang="vi-VN" sz="3200" b="1" dirty="0">
                <a:solidFill>
                  <a:srgbClr val="0000FF"/>
                </a:solidFill>
                <a:latin typeface="Times New Roman" panose="02020603050405020304" pitchFamily="18" charset="0"/>
                <a:cs typeface="Times New Roman" panose="02020603050405020304" pitchFamily="18" charset="0"/>
              </a:rPr>
              <a:t>? </a:t>
            </a:r>
          </a:p>
        </p:txBody>
      </p:sp>
      <p:grpSp>
        <p:nvGrpSpPr>
          <p:cNvPr id="10" name="Group 56">
            <a:extLst>
              <a:ext uri="{FF2B5EF4-FFF2-40B4-BE49-F238E27FC236}">
                <a16:creationId xmlns:a16="http://schemas.microsoft.com/office/drawing/2014/main" id="{EC0685AD-F3F7-4646-94B5-6037EFC63540}"/>
              </a:ext>
            </a:extLst>
          </p:cNvPr>
          <p:cNvGrpSpPr>
            <a:grpSpLocks/>
          </p:cNvGrpSpPr>
          <p:nvPr/>
        </p:nvGrpSpPr>
        <p:grpSpPr bwMode="auto">
          <a:xfrm>
            <a:off x="10363200" y="1409702"/>
            <a:ext cx="660400" cy="1119718"/>
            <a:chOff x="4896" y="666"/>
            <a:chExt cx="312" cy="529"/>
          </a:xfrm>
        </p:grpSpPr>
        <p:sp>
          <p:nvSpPr>
            <p:cNvPr id="11" name="Text Box 27">
              <a:extLst>
                <a:ext uri="{FF2B5EF4-FFF2-40B4-BE49-F238E27FC236}">
                  <a16:creationId xmlns:a16="http://schemas.microsoft.com/office/drawing/2014/main" id="{C22DAA31-4046-4932-9C71-8AEC8DDAE727}"/>
                </a:ext>
              </a:extLst>
            </p:cNvPr>
            <p:cNvSpPr txBox="1">
              <a:spLocks noChangeArrowheads="1"/>
            </p:cNvSpPr>
            <p:nvPr/>
          </p:nvSpPr>
          <p:spPr bwMode="auto">
            <a:xfrm>
              <a:off x="4920" y="666"/>
              <a:ext cx="240" cy="276"/>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defTabSz="957263">
                <a:defRPr>
                  <a:solidFill>
                    <a:schemeClr val="tx1"/>
                  </a:solidFill>
                  <a:latin typeface="Arial" panose="020B0604020202020204" pitchFamily="34" charset="0"/>
                </a:defRPr>
              </a:lvl1pPr>
              <a:lvl2pPr defTabSz="957263">
                <a:defRPr>
                  <a:solidFill>
                    <a:schemeClr val="tx1"/>
                  </a:solidFill>
                  <a:latin typeface="Arial" panose="020B0604020202020204" pitchFamily="34" charset="0"/>
                </a:defRPr>
              </a:lvl2pPr>
              <a:lvl3pPr defTabSz="957263">
                <a:defRPr>
                  <a:solidFill>
                    <a:schemeClr val="tx1"/>
                  </a:solidFill>
                  <a:latin typeface="Arial" panose="020B0604020202020204" pitchFamily="34" charset="0"/>
                </a:defRPr>
              </a:lvl3pPr>
              <a:lvl4pPr defTabSz="957263">
                <a:defRPr>
                  <a:solidFill>
                    <a:schemeClr val="tx1"/>
                  </a:solidFill>
                  <a:latin typeface="Arial" panose="020B0604020202020204" pitchFamily="34" charset="0"/>
                </a:defRPr>
              </a:lvl4pPr>
              <a:lvl5pPr defTabSz="957263">
                <a:defRPr>
                  <a:solidFill>
                    <a:schemeClr val="tx1"/>
                  </a:solidFill>
                  <a:latin typeface="Arial" panose="020B0604020202020204" pitchFamily="34" charset="0"/>
                </a:defRPr>
              </a:lvl5pPr>
              <a:lvl6pPr defTabSz="957263" fontAlgn="base">
                <a:spcBef>
                  <a:spcPct val="0"/>
                </a:spcBef>
                <a:spcAft>
                  <a:spcPct val="0"/>
                </a:spcAft>
                <a:defRPr>
                  <a:solidFill>
                    <a:schemeClr val="tx1"/>
                  </a:solidFill>
                  <a:latin typeface="Arial" panose="020B0604020202020204" pitchFamily="34" charset="0"/>
                </a:defRPr>
              </a:lvl6pPr>
              <a:lvl7pPr defTabSz="957263" fontAlgn="base">
                <a:spcBef>
                  <a:spcPct val="0"/>
                </a:spcBef>
                <a:spcAft>
                  <a:spcPct val="0"/>
                </a:spcAft>
                <a:defRPr>
                  <a:solidFill>
                    <a:schemeClr val="tx1"/>
                  </a:solidFill>
                  <a:latin typeface="Arial" panose="020B0604020202020204" pitchFamily="34" charset="0"/>
                </a:defRPr>
              </a:lvl7pPr>
              <a:lvl8pPr defTabSz="957263" fontAlgn="base">
                <a:spcBef>
                  <a:spcPct val="0"/>
                </a:spcBef>
                <a:spcAft>
                  <a:spcPct val="0"/>
                </a:spcAft>
                <a:defRPr>
                  <a:solidFill>
                    <a:schemeClr val="tx1"/>
                  </a:solidFill>
                  <a:latin typeface="Arial" panose="020B0604020202020204" pitchFamily="34" charset="0"/>
                </a:defRPr>
              </a:lvl8pPr>
              <a:lvl9pPr defTabSz="957263" fontAlgn="base">
                <a:spcBef>
                  <a:spcPct val="0"/>
                </a:spcBef>
                <a:spcAft>
                  <a:spcPct val="0"/>
                </a:spcAft>
                <a:defRPr>
                  <a:solidFill>
                    <a:schemeClr val="tx1"/>
                  </a:solidFill>
                  <a:latin typeface="Arial" panose="020B0604020202020204" pitchFamily="34" charset="0"/>
                </a:defRPr>
              </a:lvl9pPr>
            </a:lstStyle>
            <a:p>
              <a:pPr>
                <a:spcBef>
                  <a:spcPct val="50000"/>
                </a:spcBef>
              </a:pPr>
              <a:r>
                <a:rPr lang="en-US" altLang="vi-VN" sz="3200" b="1" dirty="0">
                  <a:solidFill>
                    <a:srgbClr val="FF0000"/>
                  </a:solidFill>
                  <a:latin typeface="Times New Roman" panose="02020603050405020304" pitchFamily="18" charset="0"/>
                </a:rPr>
                <a:t>1</a:t>
              </a:r>
            </a:p>
          </p:txBody>
        </p:sp>
        <p:sp>
          <p:nvSpPr>
            <p:cNvPr id="13" name="Text Box 28">
              <a:extLst>
                <a:ext uri="{FF2B5EF4-FFF2-40B4-BE49-F238E27FC236}">
                  <a16:creationId xmlns:a16="http://schemas.microsoft.com/office/drawing/2014/main" id="{FA163434-D75B-4050-A705-88416D0A5A76}"/>
                </a:ext>
              </a:extLst>
            </p:cNvPr>
            <p:cNvSpPr txBox="1">
              <a:spLocks noChangeArrowheads="1"/>
            </p:cNvSpPr>
            <p:nvPr/>
          </p:nvSpPr>
          <p:spPr bwMode="auto">
            <a:xfrm>
              <a:off x="4920" y="919"/>
              <a:ext cx="288" cy="276"/>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defTabSz="957263">
                <a:defRPr>
                  <a:solidFill>
                    <a:schemeClr val="tx1"/>
                  </a:solidFill>
                  <a:latin typeface="Arial" panose="020B0604020202020204" pitchFamily="34" charset="0"/>
                </a:defRPr>
              </a:lvl1pPr>
              <a:lvl2pPr defTabSz="957263">
                <a:defRPr>
                  <a:solidFill>
                    <a:schemeClr val="tx1"/>
                  </a:solidFill>
                  <a:latin typeface="Arial" panose="020B0604020202020204" pitchFamily="34" charset="0"/>
                </a:defRPr>
              </a:lvl2pPr>
              <a:lvl3pPr defTabSz="957263">
                <a:defRPr>
                  <a:solidFill>
                    <a:schemeClr val="tx1"/>
                  </a:solidFill>
                  <a:latin typeface="Arial" panose="020B0604020202020204" pitchFamily="34" charset="0"/>
                </a:defRPr>
              </a:lvl3pPr>
              <a:lvl4pPr defTabSz="957263">
                <a:defRPr>
                  <a:solidFill>
                    <a:schemeClr val="tx1"/>
                  </a:solidFill>
                  <a:latin typeface="Arial" panose="020B0604020202020204" pitchFamily="34" charset="0"/>
                </a:defRPr>
              </a:lvl4pPr>
              <a:lvl5pPr defTabSz="957263">
                <a:defRPr>
                  <a:solidFill>
                    <a:schemeClr val="tx1"/>
                  </a:solidFill>
                  <a:latin typeface="Arial" panose="020B0604020202020204" pitchFamily="34" charset="0"/>
                </a:defRPr>
              </a:lvl5pPr>
              <a:lvl6pPr defTabSz="957263" fontAlgn="base">
                <a:spcBef>
                  <a:spcPct val="0"/>
                </a:spcBef>
                <a:spcAft>
                  <a:spcPct val="0"/>
                </a:spcAft>
                <a:defRPr>
                  <a:solidFill>
                    <a:schemeClr val="tx1"/>
                  </a:solidFill>
                  <a:latin typeface="Arial" panose="020B0604020202020204" pitchFamily="34" charset="0"/>
                </a:defRPr>
              </a:lvl6pPr>
              <a:lvl7pPr defTabSz="957263" fontAlgn="base">
                <a:spcBef>
                  <a:spcPct val="0"/>
                </a:spcBef>
                <a:spcAft>
                  <a:spcPct val="0"/>
                </a:spcAft>
                <a:defRPr>
                  <a:solidFill>
                    <a:schemeClr val="tx1"/>
                  </a:solidFill>
                  <a:latin typeface="Arial" panose="020B0604020202020204" pitchFamily="34" charset="0"/>
                </a:defRPr>
              </a:lvl7pPr>
              <a:lvl8pPr defTabSz="957263" fontAlgn="base">
                <a:spcBef>
                  <a:spcPct val="0"/>
                </a:spcBef>
                <a:spcAft>
                  <a:spcPct val="0"/>
                </a:spcAft>
                <a:defRPr>
                  <a:solidFill>
                    <a:schemeClr val="tx1"/>
                  </a:solidFill>
                  <a:latin typeface="Arial" panose="020B0604020202020204" pitchFamily="34" charset="0"/>
                </a:defRPr>
              </a:lvl8pPr>
              <a:lvl9pPr defTabSz="957263" fontAlgn="base">
                <a:spcBef>
                  <a:spcPct val="0"/>
                </a:spcBef>
                <a:spcAft>
                  <a:spcPct val="0"/>
                </a:spcAft>
                <a:defRPr>
                  <a:solidFill>
                    <a:schemeClr val="tx1"/>
                  </a:solidFill>
                  <a:latin typeface="Arial" panose="020B0604020202020204" pitchFamily="34" charset="0"/>
                </a:defRPr>
              </a:lvl9pPr>
            </a:lstStyle>
            <a:p>
              <a:pPr>
                <a:spcBef>
                  <a:spcPct val="50000"/>
                </a:spcBef>
              </a:pPr>
              <a:r>
                <a:rPr lang="en-US" altLang="vi-VN" sz="3200" b="1" dirty="0">
                  <a:solidFill>
                    <a:srgbClr val="FF0000"/>
                  </a:solidFill>
                  <a:latin typeface="Times New Roman" panose="02020603050405020304" pitchFamily="18" charset="0"/>
                </a:rPr>
                <a:t>6</a:t>
              </a:r>
              <a:r>
                <a:rPr lang="en-US" altLang="vi-VN" sz="3200" b="1" dirty="0">
                  <a:solidFill>
                    <a:srgbClr val="0070C0"/>
                  </a:solidFill>
                  <a:latin typeface="Times New Roman" panose="02020603050405020304" pitchFamily="18" charset="0"/>
                </a:rPr>
                <a:t> </a:t>
              </a:r>
            </a:p>
          </p:txBody>
        </p:sp>
        <p:sp>
          <p:nvSpPr>
            <p:cNvPr id="15" name="Line 29">
              <a:extLst>
                <a:ext uri="{FF2B5EF4-FFF2-40B4-BE49-F238E27FC236}">
                  <a16:creationId xmlns:a16="http://schemas.microsoft.com/office/drawing/2014/main" id="{9E13CBD3-DCC8-4F1A-A273-3CED6C4D115E}"/>
                </a:ext>
              </a:extLst>
            </p:cNvPr>
            <p:cNvSpPr>
              <a:spLocks noChangeShapeType="1"/>
            </p:cNvSpPr>
            <p:nvPr/>
          </p:nvSpPr>
          <p:spPr bwMode="auto">
            <a:xfrm>
              <a:off x="4896" y="957"/>
              <a:ext cx="288" cy="0"/>
            </a:xfrm>
            <a:prstGeom prst="line">
              <a:avLst/>
            </a:prstGeom>
            <a:noFill/>
            <a:ln w="38100">
              <a:solidFill>
                <a:srgbClr val="007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sz="1467" dirty="0">
                <a:solidFill>
                  <a:srgbClr val="0070C0"/>
                </a:solidFill>
                <a:highlight>
                  <a:srgbClr val="0000FF"/>
                </a:highlight>
              </a:endParaRPr>
            </a:p>
          </p:txBody>
        </p:sp>
      </p:grpSp>
      <p:sp>
        <p:nvSpPr>
          <p:cNvPr id="17" name="Line 31">
            <a:extLst>
              <a:ext uri="{FF2B5EF4-FFF2-40B4-BE49-F238E27FC236}">
                <a16:creationId xmlns:a16="http://schemas.microsoft.com/office/drawing/2014/main" id="{E982FB16-F653-4BE9-9C0F-2722F5C354A3}"/>
              </a:ext>
            </a:extLst>
          </p:cNvPr>
          <p:cNvSpPr>
            <a:spLocks noChangeShapeType="1"/>
          </p:cNvSpPr>
          <p:nvPr/>
        </p:nvSpPr>
        <p:spPr bwMode="auto">
          <a:xfrm>
            <a:off x="4572000" y="4978400"/>
            <a:ext cx="7315200" cy="0"/>
          </a:xfrm>
          <a:prstGeom prst="line">
            <a:avLst/>
          </a:prstGeom>
          <a:noFill/>
          <a:ln w="38100">
            <a:solidFill>
              <a:srgbClr val="00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21917" tIns="60959" rIns="121917" bIns="60959"/>
          <a:lstStyle/>
          <a:p>
            <a:endParaRPr lang="vi-VN" sz="1467"/>
          </a:p>
        </p:txBody>
      </p:sp>
      <p:sp>
        <p:nvSpPr>
          <p:cNvPr id="19" name="Line 32">
            <a:extLst>
              <a:ext uri="{FF2B5EF4-FFF2-40B4-BE49-F238E27FC236}">
                <a16:creationId xmlns:a16="http://schemas.microsoft.com/office/drawing/2014/main" id="{EFDF7AFE-A0EA-4128-BDDA-6612A99A06FC}"/>
              </a:ext>
            </a:extLst>
          </p:cNvPr>
          <p:cNvSpPr>
            <a:spLocks noChangeShapeType="1"/>
          </p:cNvSpPr>
          <p:nvPr/>
        </p:nvSpPr>
        <p:spPr bwMode="auto">
          <a:xfrm>
            <a:off x="4572000" y="4876800"/>
            <a:ext cx="0" cy="203200"/>
          </a:xfrm>
          <a:prstGeom prst="line">
            <a:avLst/>
          </a:prstGeom>
          <a:noFill/>
          <a:ln w="38100">
            <a:solidFill>
              <a:srgbClr val="00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21917" tIns="60959" rIns="121917" bIns="60959"/>
          <a:lstStyle/>
          <a:p>
            <a:endParaRPr lang="vi-VN" sz="1467"/>
          </a:p>
        </p:txBody>
      </p:sp>
      <p:sp>
        <p:nvSpPr>
          <p:cNvPr id="20" name="Line 33">
            <a:extLst>
              <a:ext uri="{FF2B5EF4-FFF2-40B4-BE49-F238E27FC236}">
                <a16:creationId xmlns:a16="http://schemas.microsoft.com/office/drawing/2014/main" id="{602C440A-9C76-411B-822C-08F729E09DA1}"/>
              </a:ext>
            </a:extLst>
          </p:cNvPr>
          <p:cNvSpPr>
            <a:spLocks noChangeShapeType="1"/>
          </p:cNvSpPr>
          <p:nvPr/>
        </p:nvSpPr>
        <p:spPr bwMode="auto">
          <a:xfrm>
            <a:off x="5791200" y="4876800"/>
            <a:ext cx="0" cy="203200"/>
          </a:xfrm>
          <a:prstGeom prst="line">
            <a:avLst/>
          </a:prstGeom>
          <a:noFill/>
          <a:ln w="38100">
            <a:solidFill>
              <a:srgbClr val="00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21917" tIns="60959" rIns="121917" bIns="60959"/>
          <a:lstStyle/>
          <a:p>
            <a:endParaRPr lang="vi-VN" sz="1467"/>
          </a:p>
        </p:txBody>
      </p:sp>
      <p:sp>
        <p:nvSpPr>
          <p:cNvPr id="21" name="Line 34">
            <a:extLst>
              <a:ext uri="{FF2B5EF4-FFF2-40B4-BE49-F238E27FC236}">
                <a16:creationId xmlns:a16="http://schemas.microsoft.com/office/drawing/2014/main" id="{F08C719A-F2F2-4DBA-820A-4D48DA95BE82}"/>
              </a:ext>
            </a:extLst>
          </p:cNvPr>
          <p:cNvSpPr>
            <a:spLocks noChangeShapeType="1"/>
          </p:cNvSpPr>
          <p:nvPr/>
        </p:nvSpPr>
        <p:spPr bwMode="auto">
          <a:xfrm>
            <a:off x="7010400" y="4876800"/>
            <a:ext cx="0" cy="203200"/>
          </a:xfrm>
          <a:prstGeom prst="line">
            <a:avLst/>
          </a:prstGeom>
          <a:noFill/>
          <a:ln w="38100">
            <a:solidFill>
              <a:srgbClr val="00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21917" tIns="60959" rIns="121917" bIns="60959"/>
          <a:lstStyle/>
          <a:p>
            <a:endParaRPr lang="vi-VN" sz="1467"/>
          </a:p>
        </p:txBody>
      </p:sp>
      <p:sp>
        <p:nvSpPr>
          <p:cNvPr id="22" name="Line 36">
            <a:extLst>
              <a:ext uri="{FF2B5EF4-FFF2-40B4-BE49-F238E27FC236}">
                <a16:creationId xmlns:a16="http://schemas.microsoft.com/office/drawing/2014/main" id="{9D64CE85-779C-4C4A-A128-B86AC826A1BC}"/>
              </a:ext>
            </a:extLst>
          </p:cNvPr>
          <p:cNvSpPr>
            <a:spLocks noChangeShapeType="1"/>
          </p:cNvSpPr>
          <p:nvPr/>
        </p:nvSpPr>
        <p:spPr bwMode="auto">
          <a:xfrm>
            <a:off x="8229600" y="4876800"/>
            <a:ext cx="0" cy="203200"/>
          </a:xfrm>
          <a:prstGeom prst="line">
            <a:avLst/>
          </a:prstGeom>
          <a:noFill/>
          <a:ln w="38100">
            <a:solidFill>
              <a:srgbClr val="00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21917" tIns="60959" rIns="121917" bIns="60959"/>
          <a:lstStyle/>
          <a:p>
            <a:endParaRPr lang="vi-VN" sz="1467"/>
          </a:p>
        </p:txBody>
      </p:sp>
      <p:sp>
        <p:nvSpPr>
          <p:cNvPr id="23" name="Line 37">
            <a:extLst>
              <a:ext uri="{FF2B5EF4-FFF2-40B4-BE49-F238E27FC236}">
                <a16:creationId xmlns:a16="http://schemas.microsoft.com/office/drawing/2014/main" id="{F31AEF79-9041-47AE-9D42-2FE0822D22B0}"/>
              </a:ext>
            </a:extLst>
          </p:cNvPr>
          <p:cNvSpPr>
            <a:spLocks noChangeShapeType="1"/>
          </p:cNvSpPr>
          <p:nvPr/>
        </p:nvSpPr>
        <p:spPr bwMode="auto">
          <a:xfrm>
            <a:off x="9448800" y="4826000"/>
            <a:ext cx="0" cy="254000"/>
          </a:xfrm>
          <a:prstGeom prst="line">
            <a:avLst/>
          </a:prstGeom>
          <a:noFill/>
          <a:ln w="38100">
            <a:solidFill>
              <a:srgbClr val="00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21917" tIns="60959" rIns="121917" bIns="60959"/>
          <a:lstStyle/>
          <a:p>
            <a:endParaRPr lang="vi-VN" sz="1467"/>
          </a:p>
        </p:txBody>
      </p:sp>
      <p:sp>
        <p:nvSpPr>
          <p:cNvPr id="24" name="Line 39">
            <a:extLst>
              <a:ext uri="{FF2B5EF4-FFF2-40B4-BE49-F238E27FC236}">
                <a16:creationId xmlns:a16="http://schemas.microsoft.com/office/drawing/2014/main" id="{B49AF34F-3446-4B84-A449-05F48939CA22}"/>
              </a:ext>
            </a:extLst>
          </p:cNvPr>
          <p:cNvSpPr>
            <a:spLocks noChangeShapeType="1"/>
          </p:cNvSpPr>
          <p:nvPr/>
        </p:nvSpPr>
        <p:spPr bwMode="auto">
          <a:xfrm>
            <a:off x="10668000" y="4876800"/>
            <a:ext cx="0" cy="203200"/>
          </a:xfrm>
          <a:prstGeom prst="line">
            <a:avLst/>
          </a:prstGeom>
          <a:noFill/>
          <a:ln w="38100">
            <a:solidFill>
              <a:srgbClr val="00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21917" tIns="60959" rIns="121917" bIns="60959"/>
          <a:lstStyle/>
          <a:p>
            <a:endParaRPr lang="vi-VN" sz="1467"/>
          </a:p>
        </p:txBody>
      </p:sp>
      <p:sp>
        <p:nvSpPr>
          <p:cNvPr id="25" name="Line 40">
            <a:extLst>
              <a:ext uri="{FF2B5EF4-FFF2-40B4-BE49-F238E27FC236}">
                <a16:creationId xmlns:a16="http://schemas.microsoft.com/office/drawing/2014/main" id="{1EA61D07-1083-4511-9CD2-39F7D8B43764}"/>
              </a:ext>
            </a:extLst>
          </p:cNvPr>
          <p:cNvSpPr>
            <a:spLocks noChangeShapeType="1"/>
          </p:cNvSpPr>
          <p:nvPr/>
        </p:nvSpPr>
        <p:spPr bwMode="auto">
          <a:xfrm>
            <a:off x="11887200" y="4876800"/>
            <a:ext cx="0" cy="203200"/>
          </a:xfrm>
          <a:prstGeom prst="line">
            <a:avLst/>
          </a:prstGeom>
          <a:noFill/>
          <a:ln w="38100">
            <a:solidFill>
              <a:schemeClr val="accent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21917" tIns="60959" rIns="121917" bIns="60959"/>
          <a:lstStyle/>
          <a:p>
            <a:endParaRPr lang="vi-VN" sz="1467" dirty="0">
              <a:highlight>
                <a:srgbClr val="000080"/>
              </a:highlight>
            </a:endParaRPr>
          </a:p>
        </p:txBody>
      </p:sp>
      <p:sp>
        <p:nvSpPr>
          <p:cNvPr id="26" name="AutoShape 41">
            <a:extLst>
              <a:ext uri="{FF2B5EF4-FFF2-40B4-BE49-F238E27FC236}">
                <a16:creationId xmlns:a16="http://schemas.microsoft.com/office/drawing/2014/main" id="{788E238C-6AA1-4B10-AFA8-3A1A6F3A55F7}"/>
              </a:ext>
            </a:extLst>
          </p:cNvPr>
          <p:cNvSpPr>
            <a:spLocks/>
          </p:cNvSpPr>
          <p:nvPr/>
        </p:nvSpPr>
        <p:spPr bwMode="auto">
          <a:xfrm rot="5400000">
            <a:off x="8077200" y="1658385"/>
            <a:ext cx="304800" cy="7213600"/>
          </a:xfrm>
          <a:prstGeom prst="rightBrace">
            <a:avLst>
              <a:gd name="adj1" fmla="val 197222"/>
              <a:gd name="adj2" fmla="val 50000"/>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21917" tIns="60959" rIns="121917" bIns="60959" anchor="ctr"/>
          <a:lstStyle/>
          <a:p>
            <a:endParaRPr lang="vi-VN" sz="1467"/>
          </a:p>
        </p:txBody>
      </p:sp>
      <p:sp>
        <p:nvSpPr>
          <p:cNvPr id="27" name="AutoShape 43">
            <a:extLst>
              <a:ext uri="{FF2B5EF4-FFF2-40B4-BE49-F238E27FC236}">
                <a16:creationId xmlns:a16="http://schemas.microsoft.com/office/drawing/2014/main" id="{EB1C60D4-D528-4B92-94A9-D5CE6BBEFF0A}"/>
              </a:ext>
            </a:extLst>
          </p:cNvPr>
          <p:cNvSpPr>
            <a:spLocks/>
          </p:cNvSpPr>
          <p:nvPr/>
        </p:nvSpPr>
        <p:spPr bwMode="auto">
          <a:xfrm rot="16200000">
            <a:off x="5066419" y="4089400"/>
            <a:ext cx="254000" cy="1219200"/>
          </a:xfrm>
          <a:prstGeom prst="rightBrace">
            <a:avLst>
              <a:gd name="adj1" fmla="val 40000"/>
              <a:gd name="adj2" fmla="val 50000"/>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21917" tIns="60959" rIns="121917" bIns="60959" anchor="ctr"/>
          <a:lstStyle/>
          <a:p>
            <a:endParaRPr lang="vi-VN" sz="1467"/>
          </a:p>
        </p:txBody>
      </p:sp>
      <p:sp>
        <p:nvSpPr>
          <p:cNvPr id="28" name="Text Box 44">
            <a:extLst>
              <a:ext uri="{FF2B5EF4-FFF2-40B4-BE49-F238E27FC236}">
                <a16:creationId xmlns:a16="http://schemas.microsoft.com/office/drawing/2014/main" id="{4B98749E-D06E-4B6C-8116-64C6EF49A7A7}"/>
              </a:ext>
            </a:extLst>
          </p:cNvPr>
          <p:cNvSpPr txBox="1">
            <a:spLocks noChangeArrowheads="1"/>
          </p:cNvSpPr>
          <p:nvPr/>
        </p:nvSpPr>
        <p:spPr bwMode="auto">
          <a:xfrm>
            <a:off x="4470400" y="3860801"/>
            <a:ext cx="2336800" cy="6155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21917" tIns="60959" rIns="121917" bIns="60959">
            <a:spAutoFit/>
          </a:bodyPr>
          <a:lstStyle/>
          <a:p>
            <a:pPr>
              <a:spcBef>
                <a:spcPct val="50000"/>
              </a:spcBef>
            </a:pPr>
            <a:r>
              <a:rPr lang="en-US" altLang="vi-VN" sz="3200" b="1" dirty="0">
                <a:solidFill>
                  <a:srgbClr val="006600"/>
                </a:solidFill>
                <a:latin typeface="Times New Roman" panose="02020603050405020304" pitchFamily="18" charset="0"/>
                <a:cs typeface="Times New Roman" panose="02020603050405020304" pitchFamily="18" charset="0"/>
              </a:rPr>
              <a:t>? </a:t>
            </a:r>
            <a:r>
              <a:rPr lang="en-US" altLang="vi-VN" sz="3200" b="1" dirty="0" err="1">
                <a:solidFill>
                  <a:srgbClr val="006600"/>
                </a:solidFill>
                <a:latin typeface="Times New Roman" panose="02020603050405020304" pitchFamily="18" charset="0"/>
                <a:cs typeface="Times New Roman" panose="02020603050405020304" pitchFamily="18" charset="0"/>
              </a:rPr>
              <a:t>bông</a:t>
            </a:r>
            <a:r>
              <a:rPr lang="en-US" altLang="vi-VN" sz="3200" b="1" dirty="0">
                <a:solidFill>
                  <a:srgbClr val="006600"/>
                </a:solidFill>
                <a:latin typeface="Times New Roman" panose="02020603050405020304" pitchFamily="18" charset="0"/>
                <a:cs typeface="Times New Roman" panose="02020603050405020304" pitchFamily="18" charset="0"/>
              </a:rPr>
              <a:t> </a:t>
            </a:r>
            <a:r>
              <a:rPr lang="en-US" altLang="vi-VN" sz="3200" b="1" dirty="0" err="1">
                <a:solidFill>
                  <a:srgbClr val="006600"/>
                </a:solidFill>
                <a:latin typeface="Times New Roman" panose="02020603050405020304" pitchFamily="18" charset="0"/>
                <a:cs typeface="Times New Roman" panose="02020603050405020304" pitchFamily="18" charset="0"/>
              </a:rPr>
              <a:t>hoa</a:t>
            </a:r>
            <a:endParaRPr lang="en-US" altLang="vi-VN" sz="3200" b="1" dirty="0">
              <a:solidFill>
                <a:srgbClr val="006600"/>
              </a:solidFill>
              <a:latin typeface="Times New Roman" panose="02020603050405020304" pitchFamily="18" charset="0"/>
              <a:cs typeface="Times New Roman" panose="02020603050405020304" pitchFamily="18" charset="0"/>
            </a:endParaRPr>
          </a:p>
        </p:txBody>
      </p:sp>
      <p:sp>
        <p:nvSpPr>
          <p:cNvPr id="29" name="Text Box 45">
            <a:extLst>
              <a:ext uri="{FF2B5EF4-FFF2-40B4-BE49-F238E27FC236}">
                <a16:creationId xmlns:a16="http://schemas.microsoft.com/office/drawing/2014/main" id="{B68508FA-1251-4C11-BD43-7D1108258733}"/>
              </a:ext>
            </a:extLst>
          </p:cNvPr>
          <p:cNvSpPr txBox="1">
            <a:spLocks noChangeArrowheads="1"/>
          </p:cNvSpPr>
          <p:nvPr/>
        </p:nvSpPr>
        <p:spPr bwMode="auto">
          <a:xfrm>
            <a:off x="5130800" y="5505126"/>
            <a:ext cx="6197600" cy="6155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21917" tIns="60959" rIns="121917" bIns="60959">
            <a:spAutoFit/>
          </a:bodyPr>
          <a:lstStyle/>
          <a:p>
            <a:pPr algn="ctr">
              <a:spcBef>
                <a:spcPct val="50000"/>
              </a:spcBef>
            </a:pPr>
            <a:r>
              <a:rPr lang="en-US" altLang="vi-VN" sz="3200" b="1">
                <a:solidFill>
                  <a:srgbClr val="006600"/>
                </a:solidFill>
                <a:latin typeface="Times New Roman" panose="02020603050405020304" pitchFamily="18" charset="0"/>
                <a:cs typeface="Times New Roman" panose="02020603050405020304" pitchFamily="18" charset="0"/>
              </a:rPr>
              <a:t>30 bông hoa</a:t>
            </a:r>
          </a:p>
        </p:txBody>
      </p:sp>
      <p:sp>
        <p:nvSpPr>
          <p:cNvPr id="30" name="Text Box 46">
            <a:extLst>
              <a:ext uri="{FF2B5EF4-FFF2-40B4-BE49-F238E27FC236}">
                <a16:creationId xmlns:a16="http://schemas.microsoft.com/office/drawing/2014/main" id="{18347771-BBE9-466B-A593-605A29FB2892}"/>
              </a:ext>
            </a:extLst>
          </p:cNvPr>
          <p:cNvSpPr txBox="1">
            <a:spLocks noChangeArrowheads="1"/>
          </p:cNvSpPr>
          <p:nvPr/>
        </p:nvSpPr>
        <p:spPr bwMode="auto">
          <a:xfrm>
            <a:off x="7518400" y="3200398"/>
            <a:ext cx="2336800" cy="6975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21917" tIns="60959" rIns="121917" bIns="60959">
            <a:spAutoFit/>
          </a:bodyPr>
          <a:lstStyle/>
          <a:p>
            <a:pPr>
              <a:spcBef>
                <a:spcPct val="50000"/>
              </a:spcBef>
            </a:pPr>
            <a:r>
              <a:rPr lang="en-US" altLang="vi-VN" sz="3733" b="1" dirty="0" err="1">
                <a:solidFill>
                  <a:srgbClr val="FF0000"/>
                </a:solidFill>
                <a:latin typeface="Times New Roman" panose="02020603050405020304" pitchFamily="18" charset="0"/>
                <a:cs typeface="Times New Roman" panose="02020603050405020304" pitchFamily="18" charset="0"/>
              </a:rPr>
              <a:t>Tóm</a:t>
            </a:r>
            <a:r>
              <a:rPr lang="en-US" altLang="vi-VN" sz="3733" b="1" dirty="0">
                <a:solidFill>
                  <a:srgbClr val="FF0000"/>
                </a:solidFill>
                <a:latin typeface="Times New Roman" panose="02020603050405020304" pitchFamily="18" charset="0"/>
                <a:cs typeface="Times New Roman" panose="02020603050405020304" pitchFamily="18" charset="0"/>
              </a:rPr>
              <a:t> </a:t>
            </a:r>
            <a:r>
              <a:rPr lang="en-US" altLang="vi-VN" sz="3733" b="1" dirty="0" err="1">
                <a:solidFill>
                  <a:srgbClr val="FF0000"/>
                </a:solidFill>
                <a:latin typeface="Times New Roman" panose="02020603050405020304" pitchFamily="18" charset="0"/>
                <a:cs typeface="Times New Roman" panose="02020603050405020304" pitchFamily="18" charset="0"/>
              </a:rPr>
              <a:t>tắt</a:t>
            </a:r>
            <a:endParaRPr lang="en-US" altLang="vi-VN" sz="3733" b="1" dirty="0">
              <a:solidFill>
                <a:srgbClr val="FF0000"/>
              </a:solidFill>
              <a:latin typeface="Times New Roman" panose="02020603050405020304" pitchFamily="18" charset="0"/>
              <a:cs typeface="Times New Roman" panose="02020603050405020304" pitchFamily="18" charset="0"/>
            </a:endParaRPr>
          </a:p>
        </p:txBody>
      </p:sp>
      <p:sp>
        <p:nvSpPr>
          <p:cNvPr id="35" name="Text Box 53">
            <a:extLst>
              <a:ext uri="{FF2B5EF4-FFF2-40B4-BE49-F238E27FC236}">
                <a16:creationId xmlns:a16="http://schemas.microsoft.com/office/drawing/2014/main" id="{D9D9B2FF-B2E1-498C-A4E5-6985935C7F86}"/>
              </a:ext>
            </a:extLst>
          </p:cNvPr>
          <p:cNvSpPr txBox="1">
            <a:spLocks noChangeArrowheads="1"/>
          </p:cNvSpPr>
          <p:nvPr/>
        </p:nvSpPr>
        <p:spPr bwMode="auto">
          <a:xfrm>
            <a:off x="-156839" y="675430"/>
            <a:ext cx="12192000" cy="6975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21917" tIns="60959" rIns="121917" bIns="60959">
            <a:spAutoFit/>
          </a:bodyPr>
          <a:lstStyle/>
          <a:p>
            <a:pPr algn="ctr">
              <a:spcBef>
                <a:spcPct val="50000"/>
              </a:spcBef>
            </a:pPr>
            <a:r>
              <a:rPr lang="en-US" altLang="vi-VN" sz="3733" b="1" dirty="0" err="1">
                <a:solidFill>
                  <a:srgbClr val="FF0000"/>
                </a:solidFill>
                <a:latin typeface="Times New Roman" panose="02020603050405020304" pitchFamily="18" charset="0"/>
                <a:cs typeface="Times New Roman" panose="02020603050405020304" pitchFamily="18" charset="0"/>
              </a:rPr>
              <a:t>Luyện</a:t>
            </a:r>
            <a:r>
              <a:rPr lang="en-US" altLang="vi-VN" sz="3733" b="1" dirty="0">
                <a:solidFill>
                  <a:srgbClr val="FF0000"/>
                </a:solidFill>
                <a:latin typeface="Times New Roman" panose="02020603050405020304" pitchFamily="18" charset="0"/>
                <a:cs typeface="Times New Roman" panose="02020603050405020304" pitchFamily="18" charset="0"/>
              </a:rPr>
              <a:t> </a:t>
            </a:r>
            <a:r>
              <a:rPr lang="en-US" altLang="vi-VN" sz="3733" b="1" dirty="0" err="1">
                <a:solidFill>
                  <a:srgbClr val="FF0000"/>
                </a:solidFill>
                <a:latin typeface="Times New Roman" panose="02020603050405020304" pitchFamily="18" charset="0"/>
                <a:cs typeface="Times New Roman" panose="02020603050405020304" pitchFamily="18" charset="0"/>
              </a:rPr>
              <a:t>tập</a:t>
            </a:r>
            <a:endParaRPr lang="en-US" altLang="vi-VN" sz="3733" b="1" dirty="0">
              <a:solidFill>
                <a:srgbClr val="FF0000"/>
              </a:solidFill>
              <a:latin typeface="Times New Roman" panose="02020603050405020304" pitchFamily="18" charset="0"/>
              <a:cs typeface="Times New Roman" panose="02020603050405020304" pitchFamily="18" charset="0"/>
            </a:endParaRPr>
          </a:p>
        </p:txBody>
      </p:sp>
      <p:sp>
        <p:nvSpPr>
          <p:cNvPr id="36" name="Text Box 55">
            <a:extLst>
              <a:ext uri="{FF2B5EF4-FFF2-40B4-BE49-F238E27FC236}">
                <a16:creationId xmlns:a16="http://schemas.microsoft.com/office/drawing/2014/main" id="{4B713E1F-C07F-4AB0-B3DB-86866A74D489}"/>
              </a:ext>
            </a:extLst>
          </p:cNvPr>
          <p:cNvSpPr txBox="1">
            <a:spLocks noChangeArrowheads="1"/>
          </p:cNvSpPr>
          <p:nvPr/>
        </p:nvSpPr>
        <p:spPr bwMode="auto">
          <a:xfrm>
            <a:off x="0" y="59878"/>
            <a:ext cx="12192000" cy="6155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21917" tIns="60959" rIns="121917" bIns="60959">
            <a:spAutoFit/>
          </a:bodyPr>
          <a:lstStyle/>
          <a:p>
            <a:pPr algn="ctr">
              <a:spcBef>
                <a:spcPct val="50000"/>
              </a:spcBef>
            </a:pPr>
            <a:r>
              <a:rPr lang="en-US" altLang="vi-VN" sz="3200" b="1" dirty="0" err="1">
                <a:solidFill>
                  <a:srgbClr val="0000FF"/>
                </a:solidFill>
                <a:latin typeface="Times New Roman" panose="02020603050405020304" pitchFamily="18" charset="0"/>
                <a:cs typeface="Times New Roman" panose="02020603050405020304" pitchFamily="18" charset="0"/>
              </a:rPr>
              <a:t>Toán</a:t>
            </a:r>
            <a:endParaRPr lang="en-US" altLang="vi-VN" sz="3200" b="1" dirty="0">
              <a:solidFill>
                <a:srgbClr val="0000FF"/>
              </a:solidFill>
              <a:latin typeface="Times New Roman" panose="02020603050405020304" pitchFamily="18" charset="0"/>
              <a:cs typeface="Times New Roman" panose="02020603050405020304" pitchFamily="18" charset="0"/>
            </a:endParaRPr>
          </a:p>
        </p:txBody>
      </p:sp>
      <p:cxnSp>
        <p:nvCxnSpPr>
          <p:cNvPr id="3" name="Straight Connector 2"/>
          <p:cNvCxnSpPr/>
          <p:nvPr/>
        </p:nvCxnSpPr>
        <p:spPr>
          <a:xfrm>
            <a:off x="1419829" y="2143025"/>
            <a:ext cx="9908572" cy="4843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2440972" y="2727891"/>
            <a:ext cx="6618147"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115225" y="2710323"/>
            <a:ext cx="207624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58322503"/>
      </p:ext>
    </p:extLst>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9"/>
                                        </p:tgtEl>
                                        <p:attrNameLst>
                                          <p:attrName>style.visibility</p:attrName>
                                        </p:attrNameLst>
                                      </p:cBhvr>
                                      <p:to>
                                        <p:strVal val="visible"/>
                                      </p:to>
                                    </p:set>
                                    <p:anim calcmode="discrete" valueType="clr">
                                      <p:cBhvr override="childStyle">
                                        <p:cTn id="7" dur="80"/>
                                        <p:tgtEl>
                                          <p:spTgt spid="9"/>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9"/>
                                        </p:tgtEl>
                                        <p:attrNameLst>
                                          <p:attrName>fillcolor</p:attrName>
                                        </p:attrNameLst>
                                      </p:cBhvr>
                                      <p:tavLst>
                                        <p:tav tm="0">
                                          <p:val>
                                            <p:clrVal>
                                              <a:schemeClr val="accent2"/>
                                            </p:clrVal>
                                          </p:val>
                                        </p:tav>
                                        <p:tav tm="50000">
                                          <p:val>
                                            <p:clrVal>
                                              <a:schemeClr val="hlink"/>
                                            </p:clrVal>
                                          </p:val>
                                        </p:tav>
                                      </p:tavLst>
                                    </p:anim>
                                    <p:set>
                                      <p:cBhvr>
                                        <p:cTn id="9" dur="80"/>
                                        <p:tgtEl>
                                          <p:spTgt spid="9"/>
                                        </p:tgtEl>
                                        <p:attrNameLst>
                                          <p:attrName>fill.type</p:attrName>
                                        </p:attrNameLst>
                                      </p:cBhvr>
                                      <p:to>
                                        <p:strVal val="solid"/>
                                      </p:to>
                                    </p:se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par>
                          <p:cTn id="10" fill="hold">
                            <p:stCondLst>
                              <p:cond delay="3400"/>
                            </p:stCondLst>
                            <p:childTnLst>
                              <p:par>
                                <p:cTn id="11" presetID="2" presetClass="entr" presetSubtype="4"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down)">
                                      <p:cBhvr>
                                        <p:cTn id="19" dur="500"/>
                                        <p:tgtEl>
                                          <p:spTgt spid="3"/>
                                        </p:tgtEl>
                                      </p:cBhvr>
                                    </p:animEffect>
                                  </p:childTnLst>
                                </p:cTn>
                              </p:par>
                              <p:par>
                                <p:cTn id="20" presetID="22" presetClass="entr" presetSubtype="4" fill="hold" nodeType="withEffect">
                                  <p:stCondLst>
                                    <p:cond delay="0"/>
                                  </p:stCondLst>
                                  <p:childTnLst>
                                    <p:set>
                                      <p:cBhvr>
                                        <p:cTn id="21" dur="1" fill="hold">
                                          <p:stCondLst>
                                            <p:cond delay="0"/>
                                          </p:stCondLst>
                                        </p:cTn>
                                        <p:tgtEl>
                                          <p:spTgt spid="32"/>
                                        </p:tgtEl>
                                        <p:attrNameLst>
                                          <p:attrName>style.visibility</p:attrName>
                                        </p:attrNameLst>
                                      </p:cBhvr>
                                      <p:to>
                                        <p:strVal val="visible"/>
                                      </p:to>
                                    </p:set>
                                    <p:animEffect transition="in" filter="wipe(down)">
                                      <p:cBhvr>
                                        <p:cTn id="22" dur="500"/>
                                        <p:tgtEl>
                                          <p:spTgt spid="3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31"/>
                                        </p:tgtEl>
                                        <p:attrNameLst>
                                          <p:attrName>style.visibility</p:attrName>
                                        </p:attrNameLst>
                                      </p:cBhvr>
                                      <p:to>
                                        <p:strVal val="visible"/>
                                      </p:to>
                                    </p:set>
                                    <p:animEffect transition="in" filter="wipe(down)">
                                      <p:cBhvr>
                                        <p:cTn id="27" dur="500"/>
                                        <p:tgtEl>
                                          <p:spTgt spid="31"/>
                                        </p:tgtEl>
                                      </p:cBhvr>
                                    </p:animEffect>
                                  </p:childTnLst>
                                </p:cTn>
                              </p:par>
                            </p:childTnLst>
                          </p:cTn>
                        </p:par>
                      </p:childTnLst>
                    </p:cTn>
                  </p:par>
                  <p:par>
                    <p:cTn id="28" fill="hold">
                      <p:stCondLst>
                        <p:cond delay="indefinite"/>
                      </p:stCondLst>
                      <p:childTnLst>
                        <p:par>
                          <p:cTn id="29" fill="hold">
                            <p:stCondLst>
                              <p:cond delay="0"/>
                            </p:stCondLst>
                            <p:childTnLst>
                              <p:par>
                                <p:cTn id="30" presetID="27" presetClass="entr" presetSubtype="0" fill="hold" grpId="0" nodeType="clickEffect">
                                  <p:stCondLst>
                                    <p:cond delay="0"/>
                                  </p:stCondLst>
                                  <p:iterate type="lt">
                                    <p:tmPct val="50000"/>
                                  </p:iterate>
                                  <p:childTnLst>
                                    <p:set>
                                      <p:cBhvr>
                                        <p:cTn id="31" dur="1" fill="hold">
                                          <p:stCondLst>
                                            <p:cond delay="0"/>
                                          </p:stCondLst>
                                        </p:cTn>
                                        <p:tgtEl>
                                          <p:spTgt spid="30"/>
                                        </p:tgtEl>
                                        <p:attrNameLst>
                                          <p:attrName>style.visibility</p:attrName>
                                        </p:attrNameLst>
                                      </p:cBhvr>
                                      <p:to>
                                        <p:strVal val="visible"/>
                                      </p:to>
                                    </p:set>
                                    <p:anim calcmode="discrete" valueType="clr">
                                      <p:cBhvr override="childStyle">
                                        <p:cTn id="32" dur="80"/>
                                        <p:tgtEl>
                                          <p:spTgt spid="30"/>
                                        </p:tgtEl>
                                        <p:attrNameLst>
                                          <p:attrName>style.color</p:attrName>
                                        </p:attrNameLst>
                                      </p:cBhvr>
                                      <p:tavLst>
                                        <p:tav tm="0">
                                          <p:val>
                                            <p:clrVal>
                                              <a:schemeClr val="accent2"/>
                                            </p:clrVal>
                                          </p:val>
                                        </p:tav>
                                        <p:tav tm="50000">
                                          <p:val>
                                            <p:clrVal>
                                              <a:schemeClr val="hlink"/>
                                            </p:clrVal>
                                          </p:val>
                                        </p:tav>
                                      </p:tavLst>
                                    </p:anim>
                                    <p:anim calcmode="discrete" valueType="clr">
                                      <p:cBhvr>
                                        <p:cTn id="33" dur="80"/>
                                        <p:tgtEl>
                                          <p:spTgt spid="30"/>
                                        </p:tgtEl>
                                        <p:attrNameLst>
                                          <p:attrName>fillcolor</p:attrName>
                                        </p:attrNameLst>
                                      </p:cBhvr>
                                      <p:tavLst>
                                        <p:tav tm="0">
                                          <p:val>
                                            <p:clrVal>
                                              <a:schemeClr val="accent2"/>
                                            </p:clrVal>
                                          </p:val>
                                        </p:tav>
                                        <p:tav tm="50000">
                                          <p:val>
                                            <p:clrVal>
                                              <a:schemeClr val="hlink"/>
                                            </p:clrVal>
                                          </p:val>
                                        </p:tav>
                                      </p:tavLst>
                                    </p:anim>
                                    <p:set>
                                      <p:cBhvr>
                                        <p:cTn id="34" dur="80"/>
                                        <p:tgtEl>
                                          <p:spTgt spid="30"/>
                                        </p:tgtEl>
                                        <p:attrNameLst>
                                          <p:attrName>fill.type</p:attrName>
                                        </p:attrNameLst>
                                      </p:cBhvr>
                                      <p:to>
                                        <p:strVal val="solid"/>
                                      </p:to>
                                    </p:set>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17"/>
                                        </p:tgtEl>
                                        <p:attrNameLst>
                                          <p:attrName>style.visibility</p:attrName>
                                        </p:attrNameLst>
                                      </p:cBhvr>
                                      <p:to>
                                        <p:strVal val="visible"/>
                                      </p:to>
                                    </p:set>
                                    <p:anim calcmode="lin" valueType="num">
                                      <p:cBhvr additive="base">
                                        <p:cTn id="39" dur="500" fill="hold"/>
                                        <p:tgtEl>
                                          <p:spTgt spid="17"/>
                                        </p:tgtEl>
                                        <p:attrNameLst>
                                          <p:attrName>ppt_x</p:attrName>
                                        </p:attrNameLst>
                                      </p:cBhvr>
                                      <p:tavLst>
                                        <p:tav tm="0">
                                          <p:val>
                                            <p:strVal val="#ppt_x"/>
                                          </p:val>
                                        </p:tav>
                                        <p:tav tm="100000">
                                          <p:val>
                                            <p:strVal val="#ppt_x"/>
                                          </p:val>
                                        </p:tav>
                                      </p:tavLst>
                                    </p:anim>
                                    <p:anim calcmode="lin" valueType="num">
                                      <p:cBhvr additive="base">
                                        <p:cTn id="40" dur="500" fill="hold"/>
                                        <p:tgtEl>
                                          <p:spTgt spid="17"/>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26"/>
                                        </p:tgtEl>
                                        <p:attrNameLst>
                                          <p:attrName>style.visibility</p:attrName>
                                        </p:attrNameLst>
                                      </p:cBhvr>
                                      <p:to>
                                        <p:strVal val="visible"/>
                                      </p:to>
                                    </p:set>
                                    <p:anim calcmode="lin" valueType="num">
                                      <p:cBhvr additive="base">
                                        <p:cTn id="43" dur="500" fill="hold"/>
                                        <p:tgtEl>
                                          <p:spTgt spid="26"/>
                                        </p:tgtEl>
                                        <p:attrNameLst>
                                          <p:attrName>ppt_x</p:attrName>
                                        </p:attrNameLst>
                                      </p:cBhvr>
                                      <p:tavLst>
                                        <p:tav tm="0">
                                          <p:val>
                                            <p:strVal val="#ppt_x"/>
                                          </p:val>
                                        </p:tav>
                                        <p:tav tm="100000">
                                          <p:val>
                                            <p:strVal val="#ppt_x"/>
                                          </p:val>
                                        </p:tav>
                                      </p:tavLst>
                                    </p:anim>
                                    <p:anim calcmode="lin" valueType="num">
                                      <p:cBhvr additive="base">
                                        <p:cTn id="44"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29"/>
                                        </p:tgtEl>
                                        <p:attrNameLst>
                                          <p:attrName>style.visibility</p:attrName>
                                        </p:attrNameLst>
                                      </p:cBhvr>
                                      <p:to>
                                        <p:strVal val="visible"/>
                                      </p:to>
                                    </p:set>
                                    <p:anim calcmode="lin" valueType="num">
                                      <p:cBhvr additive="base">
                                        <p:cTn id="49" dur="500" fill="hold"/>
                                        <p:tgtEl>
                                          <p:spTgt spid="29"/>
                                        </p:tgtEl>
                                        <p:attrNameLst>
                                          <p:attrName>ppt_x</p:attrName>
                                        </p:attrNameLst>
                                      </p:cBhvr>
                                      <p:tavLst>
                                        <p:tav tm="0">
                                          <p:val>
                                            <p:strVal val="#ppt_x"/>
                                          </p:val>
                                        </p:tav>
                                        <p:tav tm="100000">
                                          <p:val>
                                            <p:strVal val="#ppt_x"/>
                                          </p:val>
                                        </p:tav>
                                      </p:tavLst>
                                    </p:anim>
                                    <p:anim calcmode="lin" valueType="num">
                                      <p:cBhvr additive="base">
                                        <p:cTn id="50"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25"/>
                                        </p:tgtEl>
                                        <p:attrNameLst>
                                          <p:attrName>style.visibility</p:attrName>
                                        </p:attrNameLst>
                                      </p:cBhvr>
                                      <p:to>
                                        <p:strVal val="visible"/>
                                      </p:to>
                                    </p:set>
                                    <p:anim calcmode="lin" valueType="num">
                                      <p:cBhvr additive="base">
                                        <p:cTn id="55" dur="500" fill="hold"/>
                                        <p:tgtEl>
                                          <p:spTgt spid="25"/>
                                        </p:tgtEl>
                                        <p:attrNameLst>
                                          <p:attrName>ppt_x</p:attrName>
                                        </p:attrNameLst>
                                      </p:cBhvr>
                                      <p:tavLst>
                                        <p:tav tm="0">
                                          <p:val>
                                            <p:strVal val="#ppt_x"/>
                                          </p:val>
                                        </p:tav>
                                        <p:tav tm="100000">
                                          <p:val>
                                            <p:strVal val="#ppt_x"/>
                                          </p:val>
                                        </p:tav>
                                      </p:tavLst>
                                    </p:anim>
                                    <p:anim calcmode="lin" valueType="num">
                                      <p:cBhvr additive="base">
                                        <p:cTn id="56" dur="500" fill="hold"/>
                                        <p:tgtEl>
                                          <p:spTgt spid="25"/>
                                        </p:tgtEl>
                                        <p:attrNameLst>
                                          <p:attrName>ppt_y</p:attrName>
                                        </p:attrNameLst>
                                      </p:cBhvr>
                                      <p:tavLst>
                                        <p:tav tm="0">
                                          <p:val>
                                            <p:strVal val="1+#ppt_h/2"/>
                                          </p:val>
                                        </p:tav>
                                        <p:tav tm="100000">
                                          <p:val>
                                            <p:strVal val="#ppt_y"/>
                                          </p:val>
                                        </p:tav>
                                      </p:tavLst>
                                    </p:anim>
                                  </p:childTnLst>
                                </p:cTn>
                              </p:par>
                              <p:par>
                                <p:cTn id="57" presetID="2" presetClass="entr" presetSubtype="4" fill="hold" nodeType="withEffect">
                                  <p:stCondLst>
                                    <p:cond delay="0"/>
                                  </p:stCondLst>
                                  <p:childTnLst>
                                    <p:set>
                                      <p:cBhvr>
                                        <p:cTn id="58" dur="1" fill="hold">
                                          <p:stCondLst>
                                            <p:cond delay="0"/>
                                          </p:stCondLst>
                                        </p:cTn>
                                        <p:tgtEl>
                                          <p:spTgt spid="24"/>
                                        </p:tgtEl>
                                        <p:attrNameLst>
                                          <p:attrName>style.visibility</p:attrName>
                                        </p:attrNameLst>
                                      </p:cBhvr>
                                      <p:to>
                                        <p:strVal val="visible"/>
                                      </p:to>
                                    </p:set>
                                    <p:anim calcmode="lin" valueType="num">
                                      <p:cBhvr additive="base">
                                        <p:cTn id="59" dur="500" fill="hold"/>
                                        <p:tgtEl>
                                          <p:spTgt spid="24"/>
                                        </p:tgtEl>
                                        <p:attrNameLst>
                                          <p:attrName>ppt_x</p:attrName>
                                        </p:attrNameLst>
                                      </p:cBhvr>
                                      <p:tavLst>
                                        <p:tav tm="0">
                                          <p:val>
                                            <p:strVal val="#ppt_x"/>
                                          </p:val>
                                        </p:tav>
                                        <p:tav tm="100000">
                                          <p:val>
                                            <p:strVal val="#ppt_x"/>
                                          </p:val>
                                        </p:tav>
                                      </p:tavLst>
                                    </p:anim>
                                    <p:anim calcmode="lin" valueType="num">
                                      <p:cBhvr additive="base">
                                        <p:cTn id="60" dur="500" fill="hold"/>
                                        <p:tgtEl>
                                          <p:spTgt spid="24"/>
                                        </p:tgtEl>
                                        <p:attrNameLst>
                                          <p:attrName>ppt_y</p:attrName>
                                        </p:attrNameLst>
                                      </p:cBhvr>
                                      <p:tavLst>
                                        <p:tav tm="0">
                                          <p:val>
                                            <p:strVal val="1+#ppt_h/2"/>
                                          </p:val>
                                        </p:tav>
                                        <p:tav tm="100000">
                                          <p:val>
                                            <p:strVal val="#ppt_y"/>
                                          </p:val>
                                        </p:tav>
                                      </p:tavLst>
                                    </p:anim>
                                  </p:childTnLst>
                                </p:cTn>
                              </p:par>
                              <p:par>
                                <p:cTn id="61" presetID="2" presetClass="entr" presetSubtype="4" fill="hold" nodeType="withEffect">
                                  <p:stCondLst>
                                    <p:cond delay="0"/>
                                  </p:stCondLst>
                                  <p:childTnLst>
                                    <p:set>
                                      <p:cBhvr>
                                        <p:cTn id="62" dur="1" fill="hold">
                                          <p:stCondLst>
                                            <p:cond delay="0"/>
                                          </p:stCondLst>
                                        </p:cTn>
                                        <p:tgtEl>
                                          <p:spTgt spid="23"/>
                                        </p:tgtEl>
                                        <p:attrNameLst>
                                          <p:attrName>style.visibility</p:attrName>
                                        </p:attrNameLst>
                                      </p:cBhvr>
                                      <p:to>
                                        <p:strVal val="visible"/>
                                      </p:to>
                                    </p:set>
                                    <p:anim calcmode="lin" valueType="num">
                                      <p:cBhvr additive="base">
                                        <p:cTn id="63" dur="500" fill="hold"/>
                                        <p:tgtEl>
                                          <p:spTgt spid="23"/>
                                        </p:tgtEl>
                                        <p:attrNameLst>
                                          <p:attrName>ppt_x</p:attrName>
                                        </p:attrNameLst>
                                      </p:cBhvr>
                                      <p:tavLst>
                                        <p:tav tm="0">
                                          <p:val>
                                            <p:strVal val="#ppt_x"/>
                                          </p:val>
                                        </p:tav>
                                        <p:tav tm="100000">
                                          <p:val>
                                            <p:strVal val="#ppt_x"/>
                                          </p:val>
                                        </p:tav>
                                      </p:tavLst>
                                    </p:anim>
                                    <p:anim calcmode="lin" valueType="num">
                                      <p:cBhvr additive="base">
                                        <p:cTn id="64" dur="500" fill="hold"/>
                                        <p:tgtEl>
                                          <p:spTgt spid="23"/>
                                        </p:tgtEl>
                                        <p:attrNameLst>
                                          <p:attrName>ppt_y</p:attrName>
                                        </p:attrNameLst>
                                      </p:cBhvr>
                                      <p:tavLst>
                                        <p:tav tm="0">
                                          <p:val>
                                            <p:strVal val="1+#ppt_h/2"/>
                                          </p:val>
                                        </p:tav>
                                        <p:tav tm="100000">
                                          <p:val>
                                            <p:strVal val="#ppt_y"/>
                                          </p:val>
                                        </p:tav>
                                      </p:tavLst>
                                    </p:anim>
                                  </p:childTnLst>
                                </p:cTn>
                              </p:par>
                              <p:par>
                                <p:cTn id="65" presetID="2" presetClass="entr" presetSubtype="4" fill="hold" nodeType="withEffect">
                                  <p:stCondLst>
                                    <p:cond delay="0"/>
                                  </p:stCondLst>
                                  <p:childTnLst>
                                    <p:set>
                                      <p:cBhvr>
                                        <p:cTn id="66" dur="1" fill="hold">
                                          <p:stCondLst>
                                            <p:cond delay="0"/>
                                          </p:stCondLst>
                                        </p:cTn>
                                        <p:tgtEl>
                                          <p:spTgt spid="22"/>
                                        </p:tgtEl>
                                        <p:attrNameLst>
                                          <p:attrName>style.visibility</p:attrName>
                                        </p:attrNameLst>
                                      </p:cBhvr>
                                      <p:to>
                                        <p:strVal val="visible"/>
                                      </p:to>
                                    </p:set>
                                    <p:anim calcmode="lin" valueType="num">
                                      <p:cBhvr additive="base">
                                        <p:cTn id="67" dur="500" fill="hold"/>
                                        <p:tgtEl>
                                          <p:spTgt spid="22"/>
                                        </p:tgtEl>
                                        <p:attrNameLst>
                                          <p:attrName>ppt_x</p:attrName>
                                        </p:attrNameLst>
                                      </p:cBhvr>
                                      <p:tavLst>
                                        <p:tav tm="0">
                                          <p:val>
                                            <p:strVal val="#ppt_x"/>
                                          </p:val>
                                        </p:tav>
                                        <p:tav tm="100000">
                                          <p:val>
                                            <p:strVal val="#ppt_x"/>
                                          </p:val>
                                        </p:tav>
                                      </p:tavLst>
                                    </p:anim>
                                    <p:anim calcmode="lin" valueType="num">
                                      <p:cBhvr additive="base">
                                        <p:cTn id="68" dur="500" fill="hold"/>
                                        <p:tgtEl>
                                          <p:spTgt spid="22"/>
                                        </p:tgtEl>
                                        <p:attrNameLst>
                                          <p:attrName>ppt_y</p:attrName>
                                        </p:attrNameLst>
                                      </p:cBhvr>
                                      <p:tavLst>
                                        <p:tav tm="0">
                                          <p:val>
                                            <p:strVal val="1+#ppt_h/2"/>
                                          </p:val>
                                        </p:tav>
                                        <p:tav tm="100000">
                                          <p:val>
                                            <p:strVal val="#ppt_y"/>
                                          </p:val>
                                        </p:tav>
                                      </p:tavLst>
                                    </p:anim>
                                  </p:childTnLst>
                                </p:cTn>
                              </p:par>
                              <p:par>
                                <p:cTn id="69" presetID="2" presetClass="entr" presetSubtype="4" fill="hold" nodeType="withEffect">
                                  <p:stCondLst>
                                    <p:cond delay="0"/>
                                  </p:stCondLst>
                                  <p:childTnLst>
                                    <p:set>
                                      <p:cBhvr>
                                        <p:cTn id="70" dur="1" fill="hold">
                                          <p:stCondLst>
                                            <p:cond delay="0"/>
                                          </p:stCondLst>
                                        </p:cTn>
                                        <p:tgtEl>
                                          <p:spTgt spid="21"/>
                                        </p:tgtEl>
                                        <p:attrNameLst>
                                          <p:attrName>style.visibility</p:attrName>
                                        </p:attrNameLst>
                                      </p:cBhvr>
                                      <p:to>
                                        <p:strVal val="visible"/>
                                      </p:to>
                                    </p:set>
                                    <p:anim calcmode="lin" valueType="num">
                                      <p:cBhvr additive="base">
                                        <p:cTn id="71" dur="500" fill="hold"/>
                                        <p:tgtEl>
                                          <p:spTgt spid="21"/>
                                        </p:tgtEl>
                                        <p:attrNameLst>
                                          <p:attrName>ppt_x</p:attrName>
                                        </p:attrNameLst>
                                      </p:cBhvr>
                                      <p:tavLst>
                                        <p:tav tm="0">
                                          <p:val>
                                            <p:strVal val="#ppt_x"/>
                                          </p:val>
                                        </p:tav>
                                        <p:tav tm="100000">
                                          <p:val>
                                            <p:strVal val="#ppt_x"/>
                                          </p:val>
                                        </p:tav>
                                      </p:tavLst>
                                    </p:anim>
                                    <p:anim calcmode="lin" valueType="num">
                                      <p:cBhvr additive="base">
                                        <p:cTn id="72" dur="500" fill="hold"/>
                                        <p:tgtEl>
                                          <p:spTgt spid="21"/>
                                        </p:tgtEl>
                                        <p:attrNameLst>
                                          <p:attrName>ppt_y</p:attrName>
                                        </p:attrNameLst>
                                      </p:cBhvr>
                                      <p:tavLst>
                                        <p:tav tm="0">
                                          <p:val>
                                            <p:strVal val="1+#ppt_h/2"/>
                                          </p:val>
                                        </p:tav>
                                        <p:tav tm="100000">
                                          <p:val>
                                            <p:strVal val="#ppt_y"/>
                                          </p:val>
                                        </p:tav>
                                      </p:tavLst>
                                    </p:anim>
                                  </p:childTnLst>
                                </p:cTn>
                              </p:par>
                              <p:par>
                                <p:cTn id="73" presetID="2" presetClass="entr" presetSubtype="4" fill="hold" nodeType="withEffect">
                                  <p:stCondLst>
                                    <p:cond delay="0"/>
                                  </p:stCondLst>
                                  <p:childTnLst>
                                    <p:set>
                                      <p:cBhvr>
                                        <p:cTn id="74" dur="1" fill="hold">
                                          <p:stCondLst>
                                            <p:cond delay="0"/>
                                          </p:stCondLst>
                                        </p:cTn>
                                        <p:tgtEl>
                                          <p:spTgt spid="20"/>
                                        </p:tgtEl>
                                        <p:attrNameLst>
                                          <p:attrName>style.visibility</p:attrName>
                                        </p:attrNameLst>
                                      </p:cBhvr>
                                      <p:to>
                                        <p:strVal val="visible"/>
                                      </p:to>
                                    </p:set>
                                    <p:anim calcmode="lin" valueType="num">
                                      <p:cBhvr additive="base">
                                        <p:cTn id="75" dur="500" fill="hold"/>
                                        <p:tgtEl>
                                          <p:spTgt spid="20"/>
                                        </p:tgtEl>
                                        <p:attrNameLst>
                                          <p:attrName>ppt_x</p:attrName>
                                        </p:attrNameLst>
                                      </p:cBhvr>
                                      <p:tavLst>
                                        <p:tav tm="0">
                                          <p:val>
                                            <p:strVal val="#ppt_x"/>
                                          </p:val>
                                        </p:tav>
                                        <p:tav tm="100000">
                                          <p:val>
                                            <p:strVal val="#ppt_x"/>
                                          </p:val>
                                        </p:tav>
                                      </p:tavLst>
                                    </p:anim>
                                    <p:anim calcmode="lin" valueType="num">
                                      <p:cBhvr additive="base">
                                        <p:cTn id="76" dur="500" fill="hold"/>
                                        <p:tgtEl>
                                          <p:spTgt spid="20"/>
                                        </p:tgtEl>
                                        <p:attrNameLst>
                                          <p:attrName>ppt_y</p:attrName>
                                        </p:attrNameLst>
                                      </p:cBhvr>
                                      <p:tavLst>
                                        <p:tav tm="0">
                                          <p:val>
                                            <p:strVal val="1+#ppt_h/2"/>
                                          </p:val>
                                        </p:tav>
                                        <p:tav tm="100000">
                                          <p:val>
                                            <p:strVal val="#ppt_y"/>
                                          </p:val>
                                        </p:tav>
                                      </p:tavLst>
                                    </p:anim>
                                  </p:childTnLst>
                                </p:cTn>
                              </p:par>
                              <p:par>
                                <p:cTn id="77" presetID="2" presetClass="entr" presetSubtype="4" fill="hold" nodeType="withEffect">
                                  <p:stCondLst>
                                    <p:cond delay="0"/>
                                  </p:stCondLst>
                                  <p:childTnLst>
                                    <p:set>
                                      <p:cBhvr>
                                        <p:cTn id="78" dur="1" fill="hold">
                                          <p:stCondLst>
                                            <p:cond delay="0"/>
                                          </p:stCondLst>
                                        </p:cTn>
                                        <p:tgtEl>
                                          <p:spTgt spid="19"/>
                                        </p:tgtEl>
                                        <p:attrNameLst>
                                          <p:attrName>style.visibility</p:attrName>
                                        </p:attrNameLst>
                                      </p:cBhvr>
                                      <p:to>
                                        <p:strVal val="visible"/>
                                      </p:to>
                                    </p:set>
                                    <p:anim calcmode="lin" valueType="num">
                                      <p:cBhvr additive="base">
                                        <p:cTn id="79" dur="500" fill="hold"/>
                                        <p:tgtEl>
                                          <p:spTgt spid="19"/>
                                        </p:tgtEl>
                                        <p:attrNameLst>
                                          <p:attrName>ppt_x</p:attrName>
                                        </p:attrNameLst>
                                      </p:cBhvr>
                                      <p:tavLst>
                                        <p:tav tm="0">
                                          <p:val>
                                            <p:strVal val="#ppt_x"/>
                                          </p:val>
                                        </p:tav>
                                        <p:tav tm="100000">
                                          <p:val>
                                            <p:strVal val="#ppt_x"/>
                                          </p:val>
                                        </p:tav>
                                      </p:tavLst>
                                    </p:anim>
                                    <p:anim calcmode="lin" valueType="num">
                                      <p:cBhvr additive="base">
                                        <p:cTn id="80"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nodeType="clickEffect">
                                  <p:stCondLst>
                                    <p:cond delay="0"/>
                                  </p:stCondLst>
                                  <p:childTnLst>
                                    <p:set>
                                      <p:cBhvr>
                                        <p:cTn id="84" dur="1" fill="hold">
                                          <p:stCondLst>
                                            <p:cond delay="0"/>
                                          </p:stCondLst>
                                        </p:cTn>
                                        <p:tgtEl>
                                          <p:spTgt spid="27"/>
                                        </p:tgtEl>
                                        <p:attrNameLst>
                                          <p:attrName>style.visibility</p:attrName>
                                        </p:attrNameLst>
                                      </p:cBhvr>
                                      <p:to>
                                        <p:strVal val="visible"/>
                                      </p:to>
                                    </p:set>
                                    <p:anim calcmode="lin" valueType="num">
                                      <p:cBhvr additive="base">
                                        <p:cTn id="85" dur="500" fill="hold"/>
                                        <p:tgtEl>
                                          <p:spTgt spid="27"/>
                                        </p:tgtEl>
                                        <p:attrNameLst>
                                          <p:attrName>ppt_x</p:attrName>
                                        </p:attrNameLst>
                                      </p:cBhvr>
                                      <p:tavLst>
                                        <p:tav tm="0">
                                          <p:val>
                                            <p:strVal val="#ppt_x"/>
                                          </p:val>
                                        </p:tav>
                                        <p:tav tm="100000">
                                          <p:val>
                                            <p:strVal val="#ppt_x"/>
                                          </p:val>
                                        </p:tav>
                                      </p:tavLst>
                                    </p:anim>
                                    <p:anim calcmode="lin" valueType="num">
                                      <p:cBhvr additive="base">
                                        <p:cTn id="86" dur="500" fill="hold"/>
                                        <p:tgtEl>
                                          <p:spTgt spid="27"/>
                                        </p:tgtEl>
                                        <p:attrNameLst>
                                          <p:attrName>ppt_y</p:attrName>
                                        </p:attrNameLst>
                                      </p:cBhvr>
                                      <p:tavLst>
                                        <p:tav tm="0">
                                          <p:val>
                                            <p:strVal val="1+#ppt_h/2"/>
                                          </p:val>
                                        </p:tav>
                                        <p:tav tm="100000">
                                          <p:val>
                                            <p:strVal val="#ppt_y"/>
                                          </p:val>
                                        </p:tav>
                                      </p:tavLst>
                                    </p:anim>
                                  </p:childTnLst>
                                </p:cTn>
                              </p:par>
                              <p:par>
                                <p:cTn id="87" presetID="2" presetClass="entr" presetSubtype="4" fill="hold" grpId="0" nodeType="withEffect">
                                  <p:stCondLst>
                                    <p:cond delay="0"/>
                                  </p:stCondLst>
                                  <p:childTnLst>
                                    <p:set>
                                      <p:cBhvr>
                                        <p:cTn id="88" dur="1" fill="hold">
                                          <p:stCondLst>
                                            <p:cond delay="0"/>
                                          </p:stCondLst>
                                        </p:cTn>
                                        <p:tgtEl>
                                          <p:spTgt spid="28"/>
                                        </p:tgtEl>
                                        <p:attrNameLst>
                                          <p:attrName>style.visibility</p:attrName>
                                        </p:attrNameLst>
                                      </p:cBhvr>
                                      <p:to>
                                        <p:strVal val="visible"/>
                                      </p:to>
                                    </p:set>
                                    <p:anim calcmode="lin" valueType="num">
                                      <p:cBhvr additive="base">
                                        <p:cTn id="89" dur="500" fill="hold"/>
                                        <p:tgtEl>
                                          <p:spTgt spid="28"/>
                                        </p:tgtEl>
                                        <p:attrNameLst>
                                          <p:attrName>ppt_x</p:attrName>
                                        </p:attrNameLst>
                                      </p:cBhvr>
                                      <p:tavLst>
                                        <p:tav tm="0">
                                          <p:val>
                                            <p:strVal val="#ppt_x"/>
                                          </p:val>
                                        </p:tav>
                                        <p:tav tm="100000">
                                          <p:val>
                                            <p:strVal val="#ppt_x"/>
                                          </p:val>
                                        </p:tav>
                                      </p:tavLst>
                                    </p:anim>
                                    <p:anim calcmode="lin" valueType="num">
                                      <p:cBhvr additive="base">
                                        <p:cTn id="90"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8" grpId="0"/>
      <p:bldP spid="29" grpId="0"/>
      <p:bldP spid="30"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6">
            <a:extLst>
              <a:ext uri="{FF2B5EF4-FFF2-40B4-BE49-F238E27FC236}">
                <a16:creationId xmlns:a16="http://schemas.microsoft.com/office/drawing/2014/main" id="{EE4E3C8A-B0F0-4E58-91C8-1F09B7C8A485}"/>
              </a:ext>
            </a:extLst>
          </p:cNvPr>
          <p:cNvPicPr>
            <a:picLocks noChangeAspect="1"/>
          </p:cNvPicPr>
          <p:nvPr/>
        </p:nvPicPr>
        <p:blipFill rotWithShape="1">
          <a:blip r:embed="rId2">
            <a:extLst>
              <a:ext uri="{28A0092B-C50C-407E-A947-70E740481C1C}">
                <a14:useLocalDpi xmlns:a14="http://schemas.microsoft.com/office/drawing/2010/main" val="0"/>
              </a:ext>
            </a:extLst>
          </a:blip>
          <a:srcRect l="1467" t="53333" r="77067" b="2104"/>
          <a:stretch/>
        </p:blipFill>
        <p:spPr>
          <a:xfrm>
            <a:off x="513615" y="3471739"/>
            <a:ext cx="2617216" cy="3056128"/>
          </a:xfrm>
          <a:prstGeom prst="rect">
            <a:avLst/>
          </a:prstGeom>
        </p:spPr>
      </p:pic>
      <p:sp>
        <p:nvSpPr>
          <p:cNvPr id="9" name="Text Box 26">
            <a:extLst>
              <a:ext uri="{FF2B5EF4-FFF2-40B4-BE49-F238E27FC236}">
                <a16:creationId xmlns:a16="http://schemas.microsoft.com/office/drawing/2014/main" id="{4CC67F4D-8FDB-46FE-9285-B7FD19D6F14B}"/>
              </a:ext>
            </a:extLst>
          </p:cNvPr>
          <p:cNvSpPr txBox="1">
            <a:spLocks noChangeArrowheads="1"/>
          </p:cNvSpPr>
          <p:nvPr/>
        </p:nvSpPr>
        <p:spPr bwMode="auto">
          <a:xfrm>
            <a:off x="0" y="1650762"/>
            <a:ext cx="12192000" cy="11079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21917" tIns="60959" rIns="121917" bIns="60959">
            <a:spAutoFit/>
          </a:bodyPr>
          <a:lstStyle/>
          <a:p>
            <a:pPr>
              <a:spcBef>
                <a:spcPct val="50000"/>
              </a:spcBef>
            </a:pPr>
            <a:r>
              <a:rPr lang="en-US" altLang="vi-VN" sz="3200" b="1" dirty="0" err="1">
                <a:solidFill>
                  <a:srgbClr val="0000FF"/>
                </a:solidFill>
                <a:latin typeface="Times New Roman" panose="02020603050405020304" pitchFamily="18" charset="0"/>
                <a:cs typeface="Times New Roman" panose="02020603050405020304" pitchFamily="18" charset="0"/>
              </a:rPr>
              <a:t>Bài</a:t>
            </a:r>
            <a:r>
              <a:rPr lang="en-US" altLang="vi-VN" sz="3200" b="1" dirty="0">
                <a:solidFill>
                  <a:srgbClr val="0000FF"/>
                </a:solidFill>
                <a:latin typeface="Times New Roman" panose="02020603050405020304" pitchFamily="18" charset="0"/>
                <a:cs typeface="Times New Roman" panose="02020603050405020304" pitchFamily="18" charset="0"/>
              </a:rPr>
              <a:t> 2:  </a:t>
            </a:r>
            <a:r>
              <a:rPr lang="en-US" altLang="vi-VN" sz="3200" b="1" dirty="0" err="1">
                <a:solidFill>
                  <a:srgbClr val="0000FF"/>
                </a:solidFill>
                <a:latin typeface="Times New Roman" panose="02020603050405020304" pitchFamily="18" charset="0"/>
                <a:cs typeface="Times New Roman" panose="02020603050405020304" pitchFamily="18" charset="0"/>
              </a:rPr>
              <a:t>Vân</a:t>
            </a:r>
            <a:r>
              <a:rPr lang="en-US" altLang="vi-VN" sz="3200" b="1" dirty="0">
                <a:solidFill>
                  <a:srgbClr val="0000FF"/>
                </a:solidFill>
                <a:latin typeface="Times New Roman" panose="02020603050405020304" pitchFamily="18" charset="0"/>
                <a:cs typeface="Times New Roman" panose="02020603050405020304" pitchFamily="18" charset="0"/>
              </a:rPr>
              <a:t> </a:t>
            </a:r>
            <a:r>
              <a:rPr lang="en-US" altLang="vi-VN" sz="3200" b="1" dirty="0" err="1">
                <a:solidFill>
                  <a:srgbClr val="0000FF"/>
                </a:solidFill>
                <a:latin typeface="Times New Roman" panose="02020603050405020304" pitchFamily="18" charset="0"/>
                <a:cs typeface="Times New Roman" panose="02020603050405020304" pitchFamily="18" charset="0"/>
              </a:rPr>
              <a:t>làm</a:t>
            </a:r>
            <a:r>
              <a:rPr lang="en-US" altLang="vi-VN" sz="3200" b="1" dirty="0">
                <a:solidFill>
                  <a:srgbClr val="0000FF"/>
                </a:solidFill>
                <a:latin typeface="Times New Roman" panose="02020603050405020304" pitchFamily="18" charset="0"/>
                <a:cs typeface="Times New Roman" panose="02020603050405020304" pitchFamily="18" charset="0"/>
              </a:rPr>
              <a:t> </a:t>
            </a:r>
            <a:r>
              <a:rPr lang="en-US" altLang="vi-VN" sz="3200" b="1" dirty="0" err="1">
                <a:solidFill>
                  <a:srgbClr val="0000FF"/>
                </a:solidFill>
                <a:latin typeface="Times New Roman" panose="02020603050405020304" pitchFamily="18" charset="0"/>
                <a:cs typeface="Times New Roman" panose="02020603050405020304" pitchFamily="18" charset="0"/>
              </a:rPr>
              <a:t>được</a:t>
            </a:r>
            <a:r>
              <a:rPr lang="en-US" altLang="vi-VN" sz="3200" b="1" dirty="0">
                <a:solidFill>
                  <a:srgbClr val="0000FF"/>
                </a:solidFill>
                <a:latin typeface="Times New Roman" panose="02020603050405020304" pitchFamily="18" charset="0"/>
                <a:cs typeface="Times New Roman" panose="02020603050405020304" pitchFamily="18" charset="0"/>
              </a:rPr>
              <a:t> 30 </a:t>
            </a:r>
            <a:r>
              <a:rPr lang="en-US" altLang="vi-VN" sz="3200" b="1" dirty="0" err="1">
                <a:solidFill>
                  <a:srgbClr val="0000FF"/>
                </a:solidFill>
                <a:latin typeface="Times New Roman" panose="02020603050405020304" pitchFamily="18" charset="0"/>
                <a:cs typeface="Times New Roman" panose="02020603050405020304" pitchFamily="18" charset="0"/>
              </a:rPr>
              <a:t>bông</a:t>
            </a:r>
            <a:r>
              <a:rPr lang="en-US" altLang="vi-VN" sz="3200" b="1" dirty="0">
                <a:solidFill>
                  <a:srgbClr val="0000FF"/>
                </a:solidFill>
                <a:latin typeface="Times New Roman" panose="02020603050405020304" pitchFamily="18" charset="0"/>
                <a:cs typeface="Times New Roman" panose="02020603050405020304" pitchFamily="18" charset="0"/>
              </a:rPr>
              <a:t> </a:t>
            </a:r>
            <a:r>
              <a:rPr lang="en-US" altLang="vi-VN" sz="3200" b="1" dirty="0" err="1">
                <a:solidFill>
                  <a:srgbClr val="0000FF"/>
                </a:solidFill>
                <a:latin typeface="Times New Roman" panose="02020603050405020304" pitchFamily="18" charset="0"/>
                <a:cs typeface="Times New Roman" panose="02020603050405020304" pitchFamily="18" charset="0"/>
              </a:rPr>
              <a:t>hoa</a:t>
            </a:r>
            <a:r>
              <a:rPr lang="en-US" altLang="vi-VN" sz="3200" b="1" dirty="0">
                <a:solidFill>
                  <a:srgbClr val="0000FF"/>
                </a:solidFill>
                <a:latin typeface="Times New Roman" panose="02020603050405020304" pitchFamily="18" charset="0"/>
                <a:cs typeface="Times New Roman" panose="02020603050405020304" pitchFamily="18" charset="0"/>
              </a:rPr>
              <a:t> </a:t>
            </a:r>
            <a:r>
              <a:rPr lang="en-US" altLang="vi-VN" sz="3200" b="1" dirty="0" err="1">
                <a:solidFill>
                  <a:srgbClr val="0000FF"/>
                </a:solidFill>
                <a:latin typeface="Times New Roman" panose="02020603050405020304" pitchFamily="18" charset="0"/>
                <a:cs typeface="Times New Roman" panose="02020603050405020304" pitchFamily="18" charset="0"/>
              </a:rPr>
              <a:t>bằng</a:t>
            </a:r>
            <a:r>
              <a:rPr lang="en-US" altLang="vi-VN" sz="3200" b="1" dirty="0">
                <a:solidFill>
                  <a:srgbClr val="0000FF"/>
                </a:solidFill>
                <a:latin typeface="Times New Roman" panose="02020603050405020304" pitchFamily="18" charset="0"/>
                <a:cs typeface="Times New Roman" panose="02020603050405020304" pitchFamily="18" charset="0"/>
              </a:rPr>
              <a:t> </a:t>
            </a:r>
            <a:r>
              <a:rPr lang="en-US" altLang="vi-VN" sz="3200" b="1" dirty="0" err="1">
                <a:solidFill>
                  <a:srgbClr val="0000FF"/>
                </a:solidFill>
                <a:latin typeface="Times New Roman" panose="02020603050405020304" pitchFamily="18" charset="0"/>
                <a:cs typeface="Times New Roman" panose="02020603050405020304" pitchFamily="18" charset="0"/>
              </a:rPr>
              <a:t>giấy</a:t>
            </a:r>
            <a:r>
              <a:rPr lang="en-US" altLang="vi-VN" sz="3200" b="1" dirty="0">
                <a:solidFill>
                  <a:srgbClr val="0000FF"/>
                </a:solidFill>
                <a:latin typeface="Times New Roman" panose="02020603050405020304" pitchFamily="18" charset="0"/>
                <a:cs typeface="Times New Roman" panose="02020603050405020304" pitchFamily="18" charset="0"/>
              </a:rPr>
              <a:t>, </a:t>
            </a:r>
            <a:r>
              <a:rPr lang="en-US" altLang="vi-VN" sz="3200" b="1" dirty="0" err="1">
                <a:solidFill>
                  <a:srgbClr val="0000FF"/>
                </a:solidFill>
                <a:latin typeface="Times New Roman" panose="02020603050405020304" pitchFamily="18" charset="0"/>
                <a:cs typeface="Times New Roman" panose="02020603050405020304" pitchFamily="18" charset="0"/>
              </a:rPr>
              <a:t>Vân</a:t>
            </a:r>
            <a:r>
              <a:rPr lang="en-US" altLang="vi-VN" sz="3200" b="1" dirty="0">
                <a:solidFill>
                  <a:srgbClr val="0000FF"/>
                </a:solidFill>
                <a:latin typeface="Times New Roman" panose="02020603050405020304" pitchFamily="18" charset="0"/>
                <a:cs typeface="Times New Roman" panose="02020603050405020304" pitchFamily="18" charset="0"/>
              </a:rPr>
              <a:t> </a:t>
            </a:r>
            <a:r>
              <a:rPr lang="en-US" altLang="vi-VN" sz="3200" b="1" dirty="0" err="1">
                <a:solidFill>
                  <a:srgbClr val="0000FF"/>
                </a:solidFill>
                <a:latin typeface="Times New Roman" panose="02020603050405020304" pitchFamily="18" charset="0"/>
                <a:cs typeface="Times New Roman" panose="02020603050405020304" pitchFamily="18" charset="0"/>
              </a:rPr>
              <a:t>tặng</a:t>
            </a:r>
            <a:r>
              <a:rPr lang="en-US" altLang="vi-VN" sz="3200" b="1" dirty="0">
                <a:solidFill>
                  <a:srgbClr val="0000FF"/>
                </a:solidFill>
                <a:latin typeface="Times New Roman" panose="02020603050405020304" pitchFamily="18" charset="0"/>
                <a:cs typeface="Times New Roman" panose="02020603050405020304" pitchFamily="18" charset="0"/>
              </a:rPr>
              <a:t> </a:t>
            </a:r>
            <a:r>
              <a:rPr lang="en-US" altLang="vi-VN" sz="3200" b="1" dirty="0" err="1">
                <a:solidFill>
                  <a:srgbClr val="0000FF"/>
                </a:solidFill>
                <a:latin typeface="Times New Roman" panose="02020603050405020304" pitchFamily="18" charset="0"/>
                <a:cs typeface="Times New Roman" panose="02020603050405020304" pitchFamily="18" charset="0"/>
              </a:rPr>
              <a:t>bạn</a:t>
            </a:r>
            <a:r>
              <a:rPr lang="en-US" altLang="vi-VN" sz="3200" b="1" dirty="0">
                <a:solidFill>
                  <a:srgbClr val="0000FF"/>
                </a:solidFill>
                <a:latin typeface="Times New Roman" panose="02020603050405020304" pitchFamily="18" charset="0"/>
                <a:cs typeface="Times New Roman" panose="02020603050405020304" pitchFamily="18" charset="0"/>
              </a:rPr>
              <a:t>       </a:t>
            </a:r>
            <a:r>
              <a:rPr lang="en-US" altLang="vi-VN" sz="3200" b="1" dirty="0" err="1">
                <a:solidFill>
                  <a:srgbClr val="0000FF"/>
                </a:solidFill>
                <a:latin typeface="Times New Roman" panose="02020603050405020304" pitchFamily="18" charset="0"/>
                <a:cs typeface="Times New Roman" panose="02020603050405020304" pitchFamily="18" charset="0"/>
              </a:rPr>
              <a:t>số</a:t>
            </a:r>
            <a:r>
              <a:rPr lang="en-US" altLang="vi-VN" sz="3200" b="1" dirty="0">
                <a:solidFill>
                  <a:srgbClr val="0000FF"/>
                </a:solidFill>
                <a:latin typeface="Times New Roman" panose="02020603050405020304" pitchFamily="18" charset="0"/>
                <a:cs typeface="Times New Roman" panose="02020603050405020304" pitchFamily="18" charset="0"/>
              </a:rPr>
              <a:t> </a:t>
            </a:r>
            <a:r>
              <a:rPr lang="en-US" altLang="vi-VN" sz="3200" b="1" dirty="0" err="1">
                <a:solidFill>
                  <a:srgbClr val="0000FF"/>
                </a:solidFill>
                <a:latin typeface="Times New Roman" panose="02020603050405020304" pitchFamily="18" charset="0"/>
                <a:cs typeface="Times New Roman" panose="02020603050405020304" pitchFamily="18" charset="0"/>
              </a:rPr>
              <a:t>bông</a:t>
            </a:r>
            <a:r>
              <a:rPr lang="en-US" altLang="vi-VN" sz="3200" b="1" dirty="0">
                <a:solidFill>
                  <a:srgbClr val="0000FF"/>
                </a:solidFill>
                <a:latin typeface="Times New Roman" panose="02020603050405020304" pitchFamily="18" charset="0"/>
                <a:cs typeface="Times New Roman" panose="02020603050405020304" pitchFamily="18" charset="0"/>
              </a:rPr>
              <a:t> </a:t>
            </a:r>
            <a:r>
              <a:rPr lang="en-US" altLang="vi-VN" sz="3200" b="1" dirty="0" err="1">
                <a:solidFill>
                  <a:srgbClr val="0000FF"/>
                </a:solidFill>
                <a:latin typeface="Times New Roman" panose="02020603050405020304" pitchFamily="18" charset="0"/>
                <a:cs typeface="Times New Roman" panose="02020603050405020304" pitchFamily="18" charset="0"/>
              </a:rPr>
              <a:t>hoa</a:t>
            </a:r>
            <a:r>
              <a:rPr lang="en-US" altLang="vi-VN" sz="3200" b="1" dirty="0">
                <a:solidFill>
                  <a:srgbClr val="0000FF"/>
                </a:solidFill>
                <a:latin typeface="Times New Roman" panose="02020603050405020304" pitchFamily="18" charset="0"/>
                <a:cs typeface="Times New Roman" panose="02020603050405020304" pitchFamily="18" charset="0"/>
              </a:rPr>
              <a:t> </a:t>
            </a:r>
            <a:r>
              <a:rPr lang="en-US" altLang="vi-VN" sz="3200" b="1" dirty="0" err="1">
                <a:solidFill>
                  <a:srgbClr val="0000FF"/>
                </a:solidFill>
                <a:latin typeface="Times New Roman" panose="02020603050405020304" pitchFamily="18" charset="0"/>
                <a:cs typeface="Times New Roman" panose="02020603050405020304" pitchFamily="18" charset="0"/>
              </a:rPr>
              <a:t>đó</a:t>
            </a:r>
            <a:r>
              <a:rPr lang="en-US" altLang="vi-VN" sz="3200" b="1" dirty="0">
                <a:solidFill>
                  <a:srgbClr val="0000FF"/>
                </a:solidFill>
                <a:latin typeface="Times New Roman" panose="02020603050405020304" pitchFamily="18" charset="0"/>
                <a:cs typeface="Times New Roman" panose="02020603050405020304" pitchFamily="18" charset="0"/>
              </a:rPr>
              <a:t>.  </a:t>
            </a:r>
            <a:r>
              <a:rPr lang="en-US" altLang="vi-VN" sz="3200" b="1" dirty="0" err="1">
                <a:solidFill>
                  <a:srgbClr val="0000FF"/>
                </a:solidFill>
                <a:latin typeface="Times New Roman" panose="02020603050405020304" pitchFamily="18" charset="0"/>
                <a:cs typeface="Times New Roman" panose="02020603050405020304" pitchFamily="18" charset="0"/>
              </a:rPr>
              <a:t>Hỏi</a:t>
            </a:r>
            <a:r>
              <a:rPr lang="en-US" altLang="vi-VN" sz="3200" b="1" dirty="0">
                <a:solidFill>
                  <a:srgbClr val="0000FF"/>
                </a:solidFill>
                <a:latin typeface="Times New Roman" panose="02020603050405020304" pitchFamily="18" charset="0"/>
                <a:cs typeface="Times New Roman" panose="02020603050405020304" pitchFamily="18" charset="0"/>
              </a:rPr>
              <a:t> </a:t>
            </a:r>
            <a:r>
              <a:rPr lang="en-US" altLang="vi-VN" sz="3200" b="1" dirty="0" err="1">
                <a:solidFill>
                  <a:srgbClr val="0000FF"/>
                </a:solidFill>
                <a:latin typeface="Times New Roman" panose="02020603050405020304" pitchFamily="18" charset="0"/>
                <a:cs typeface="Times New Roman" panose="02020603050405020304" pitchFamily="18" charset="0"/>
              </a:rPr>
              <a:t>Vân</a:t>
            </a:r>
            <a:r>
              <a:rPr lang="en-US" altLang="vi-VN" sz="3200" b="1" dirty="0">
                <a:solidFill>
                  <a:srgbClr val="0000FF"/>
                </a:solidFill>
                <a:latin typeface="Times New Roman" panose="02020603050405020304" pitchFamily="18" charset="0"/>
                <a:cs typeface="Times New Roman" panose="02020603050405020304" pitchFamily="18" charset="0"/>
              </a:rPr>
              <a:t> </a:t>
            </a:r>
            <a:r>
              <a:rPr lang="en-US" altLang="vi-VN" sz="3200" b="1" dirty="0" err="1">
                <a:solidFill>
                  <a:srgbClr val="0000FF"/>
                </a:solidFill>
                <a:latin typeface="Times New Roman" panose="02020603050405020304" pitchFamily="18" charset="0"/>
                <a:cs typeface="Times New Roman" panose="02020603050405020304" pitchFamily="18" charset="0"/>
              </a:rPr>
              <a:t>tặng</a:t>
            </a:r>
            <a:r>
              <a:rPr lang="en-US" altLang="vi-VN" sz="3200" b="1" dirty="0">
                <a:solidFill>
                  <a:srgbClr val="0000FF"/>
                </a:solidFill>
                <a:latin typeface="Times New Roman" panose="02020603050405020304" pitchFamily="18" charset="0"/>
                <a:cs typeface="Times New Roman" panose="02020603050405020304" pitchFamily="18" charset="0"/>
              </a:rPr>
              <a:t> </a:t>
            </a:r>
            <a:r>
              <a:rPr lang="en-US" altLang="vi-VN" sz="3200" b="1" dirty="0" err="1">
                <a:solidFill>
                  <a:srgbClr val="0000FF"/>
                </a:solidFill>
                <a:latin typeface="Times New Roman" panose="02020603050405020304" pitchFamily="18" charset="0"/>
                <a:cs typeface="Times New Roman" panose="02020603050405020304" pitchFamily="18" charset="0"/>
              </a:rPr>
              <a:t>bạn</a:t>
            </a:r>
            <a:r>
              <a:rPr lang="en-US" altLang="vi-VN" sz="3200" b="1" dirty="0">
                <a:solidFill>
                  <a:srgbClr val="0000FF"/>
                </a:solidFill>
                <a:latin typeface="Times New Roman" panose="02020603050405020304" pitchFamily="18" charset="0"/>
                <a:cs typeface="Times New Roman" panose="02020603050405020304" pitchFamily="18" charset="0"/>
              </a:rPr>
              <a:t> bao </a:t>
            </a:r>
            <a:r>
              <a:rPr lang="en-US" altLang="vi-VN" sz="3200" b="1" dirty="0" err="1">
                <a:solidFill>
                  <a:srgbClr val="0000FF"/>
                </a:solidFill>
                <a:latin typeface="Times New Roman" panose="02020603050405020304" pitchFamily="18" charset="0"/>
                <a:cs typeface="Times New Roman" panose="02020603050405020304" pitchFamily="18" charset="0"/>
              </a:rPr>
              <a:t>nhiêu</a:t>
            </a:r>
            <a:r>
              <a:rPr lang="en-US" altLang="vi-VN" sz="3200" b="1" dirty="0">
                <a:solidFill>
                  <a:srgbClr val="0000FF"/>
                </a:solidFill>
                <a:latin typeface="Times New Roman" panose="02020603050405020304" pitchFamily="18" charset="0"/>
                <a:cs typeface="Times New Roman" panose="02020603050405020304" pitchFamily="18" charset="0"/>
              </a:rPr>
              <a:t> </a:t>
            </a:r>
            <a:r>
              <a:rPr lang="en-US" altLang="vi-VN" sz="3200" b="1" dirty="0" err="1">
                <a:solidFill>
                  <a:srgbClr val="0000FF"/>
                </a:solidFill>
                <a:latin typeface="Times New Roman" panose="02020603050405020304" pitchFamily="18" charset="0"/>
                <a:cs typeface="Times New Roman" panose="02020603050405020304" pitchFamily="18" charset="0"/>
              </a:rPr>
              <a:t>bông</a:t>
            </a:r>
            <a:r>
              <a:rPr lang="en-US" altLang="vi-VN" sz="3200" b="1" dirty="0">
                <a:solidFill>
                  <a:srgbClr val="0000FF"/>
                </a:solidFill>
                <a:latin typeface="Times New Roman" panose="02020603050405020304" pitchFamily="18" charset="0"/>
                <a:cs typeface="Times New Roman" panose="02020603050405020304" pitchFamily="18" charset="0"/>
              </a:rPr>
              <a:t> </a:t>
            </a:r>
            <a:r>
              <a:rPr lang="en-US" altLang="vi-VN" sz="3200" b="1" dirty="0" err="1">
                <a:solidFill>
                  <a:srgbClr val="0000FF"/>
                </a:solidFill>
                <a:latin typeface="Times New Roman" panose="02020603050405020304" pitchFamily="18" charset="0"/>
                <a:cs typeface="Times New Roman" panose="02020603050405020304" pitchFamily="18" charset="0"/>
              </a:rPr>
              <a:t>hoa</a:t>
            </a:r>
            <a:r>
              <a:rPr lang="en-US" altLang="vi-VN" sz="3200" b="1" dirty="0">
                <a:solidFill>
                  <a:srgbClr val="0000FF"/>
                </a:solidFill>
                <a:latin typeface="Times New Roman" panose="02020603050405020304" pitchFamily="18" charset="0"/>
                <a:cs typeface="Times New Roman" panose="02020603050405020304" pitchFamily="18" charset="0"/>
              </a:rPr>
              <a:t>? </a:t>
            </a:r>
          </a:p>
        </p:txBody>
      </p:sp>
      <p:grpSp>
        <p:nvGrpSpPr>
          <p:cNvPr id="10" name="Group 56">
            <a:extLst>
              <a:ext uri="{FF2B5EF4-FFF2-40B4-BE49-F238E27FC236}">
                <a16:creationId xmlns:a16="http://schemas.microsoft.com/office/drawing/2014/main" id="{EC0685AD-F3F7-4646-94B5-6037EFC63540}"/>
              </a:ext>
            </a:extLst>
          </p:cNvPr>
          <p:cNvGrpSpPr>
            <a:grpSpLocks/>
          </p:cNvGrpSpPr>
          <p:nvPr/>
        </p:nvGrpSpPr>
        <p:grpSpPr bwMode="auto">
          <a:xfrm>
            <a:off x="10363200" y="1521886"/>
            <a:ext cx="660400" cy="1155702"/>
            <a:chOff x="4896" y="719"/>
            <a:chExt cx="312" cy="546"/>
          </a:xfrm>
        </p:grpSpPr>
        <p:sp>
          <p:nvSpPr>
            <p:cNvPr id="11" name="Text Box 27">
              <a:extLst>
                <a:ext uri="{FF2B5EF4-FFF2-40B4-BE49-F238E27FC236}">
                  <a16:creationId xmlns:a16="http://schemas.microsoft.com/office/drawing/2014/main" id="{C22DAA31-4046-4932-9C71-8AEC8DDAE727}"/>
                </a:ext>
              </a:extLst>
            </p:cNvPr>
            <p:cNvSpPr txBox="1">
              <a:spLocks noChangeArrowheads="1"/>
            </p:cNvSpPr>
            <p:nvPr/>
          </p:nvSpPr>
          <p:spPr bwMode="auto">
            <a:xfrm>
              <a:off x="4920" y="719"/>
              <a:ext cx="240" cy="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defTabSz="957263">
                <a:defRPr>
                  <a:solidFill>
                    <a:schemeClr val="tx1"/>
                  </a:solidFill>
                  <a:latin typeface="Arial" panose="020B0604020202020204" pitchFamily="34" charset="0"/>
                </a:defRPr>
              </a:lvl1pPr>
              <a:lvl2pPr defTabSz="957263">
                <a:defRPr>
                  <a:solidFill>
                    <a:schemeClr val="tx1"/>
                  </a:solidFill>
                  <a:latin typeface="Arial" panose="020B0604020202020204" pitchFamily="34" charset="0"/>
                </a:defRPr>
              </a:lvl2pPr>
              <a:lvl3pPr defTabSz="957263">
                <a:defRPr>
                  <a:solidFill>
                    <a:schemeClr val="tx1"/>
                  </a:solidFill>
                  <a:latin typeface="Arial" panose="020B0604020202020204" pitchFamily="34" charset="0"/>
                </a:defRPr>
              </a:lvl3pPr>
              <a:lvl4pPr defTabSz="957263">
                <a:defRPr>
                  <a:solidFill>
                    <a:schemeClr val="tx1"/>
                  </a:solidFill>
                  <a:latin typeface="Arial" panose="020B0604020202020204" pitchFamily="34" charset="0"/>
                </a:defRPr>
              </a:lvl4pPr>
              <a:lvl5pPr defTabSz="957263">
                <a:defRPr>
                  <a:solidFill>
                    <a:schemeClr val="tx1"/>
                  </a:solidFill>
                  <a:latin typeface="Arial" panose="020B0604020202020204" pitchFamily="34" charset="0"/>
                </a:defRPr>
              </a:lvl5pPr>
              <a:lvl6pPr defTabSz="957263" fontAlgn="base">
                <a:spcBef>
                  <a:spcPct val="0"/>
                </a:spcBef>
                <a:spcAft>
                  <a:spcPct val="0"/>
                </a:spcAft>
                <a:defRPr>
                  <a:solidFill>
                    <a:schemeClr val="tx1"/>
                  </a:solidFill>
                  <a:latin typeface="Arial" panose="020B0604020202020204" pitchFamily="34" charset="0"/>
                </a:defRPr>
              </a:lvl6pPr>
              <a:lvl7pPr defTabSz="957263" fontAlgn="base">
                <a:spcBef>
                  <a:spcPct val="0"/>
                </a:spcBef>
                <a:spcAft>
                  <a:spcPct val="0"/>
                </a:spcAft>
                <a:defRPr>
                  <a:solidFill>
                    <a:schemeClr val="tx1"/>
                  </a:solidFill>
                  <a:latin typeface="Arial" panose="020B0604020202020204" pitchFamily="34" charset="0"/>
                </a:defRPr>
              </a:lvl7pPr>
              <a:lvl8pPr defTabSz="957263" fontAlgn="base">
                <a:spcBef>
                  <a:spcPct val="0"/>
                </a:spcBef>
                <a:spcAft>
                  <a:spcPct val="0"/>
                </a:spcAft>
                <a:defRPr>
                  <a:solidFill>
                    <a:schemeClr val="tx1"/>
                  </a:solidFill>
                  <a:latin typeface="Arial" panose="020B0604020202020204" pitchFamily="34" charset="0"/>
                </a:defRPr>
              </a:lvl8pPr>
              <a:lvl9pPr defTabSz="957263" fontAlgn="base">
                <a:spcBef>
                  <a:spcPct val="0"/>
                </a:spcBef>
                <a:spcAft>
                  <a:spcPct val="0"/>
                </a:spcAft>
                <a:defRPr>
                  <a:solidFill>
                    <a:schemeClr val="tx1"/>
                  </a:solidFill>
                  <a:latin typeface="Arial" panose="020B0604020202020204" pitchFamily="34" charset="0"/>
                </a:defRPr>
              </a:lvl9pPr>
            </a:lstStyle>
            <a:p>
              <a:pPr>
                <a:spcBef>
                  <a:spcPct val="50000"/>
                </a:spcBef>
              </a:pPr>
              <a:r>
                <a:rPr lang="en-US" altLang="vi-VN" sz="3200" b="1" dirty="0">
                  <a:solidFill>
                    <a:srgbClr val="0070C0"/>
                  </a:solidFill>
                  <a:latin typeface="Times New Roman" panose="02020603050405020304" pitchFamily="18" charset="0"/>
                </a:rPr>
                <a:t>1</a:t>
              </a:r>
            </a:p>
          </p:txBody>
        </p:sp>
        <p:sp>
          <p:nvSpPr>
            <p:cNvPr id="13" name="Text Box 28">
              <a:extLst>
                <a:ext uri="{FF2B5EF4-FFF2-40B4-BE49-F238E27FC236}">
                  <a16:creationId xmlns:a16="http://schemas.microsoft.com/office/drawing/2014/main" id="{FA163434-D75B-4050-A705-88416D0A5A76}"/>
                </a:ext>
              </a:extLst>
            </p:cNvPr>
            <p:cNvSpPr txBox="1">
              <a:spLocks noChangeArrowheads="1"/>
            </p:cNvSpPr>
            <p:nvPr/>
          </p:nvSpPr>
          <p:spPr bwMode="auto">
            <a:xfrm>
              <a:off x="4920" y="989"/>
              <a:ext cx="288" cy="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defTabSz="957263">
                <a:defRPr>
                  <a:solidFill>
                    <a:schemeClr val="tx1"/>
                  </a:solidFill>
                  <a:latin typeface="Arial" panose="020B0604020202020204" pitchFamily="34" charset="0"/>
                </a:defRPr>
              </a:lvl1pPr>
              <a:lvl2pPr defTabSz="957263">
                <a:defRPr>
                  <a:solidFill>
                    <a:schemeClr val="tx1"/>
                  </a:solidFill>
                  <a:latin typeface="Arial" panose="020B0604020202020204" pitchFamily="34" charset="0"/>
                </a:defRPr>
              </a:lvl2pPr>
              <a:lvl3pPr defTabSz="957263">
                <a:defRPr>
                  <a:solidFill>
                    <a:schemeClr val="tx1"/>
                  </a:solidFill>
                  <a:latin typeface="Arial" panose="020B0604020202020204" pitchFamily="34" charset="0"/>
                </a:defRPr>
              </a:lvl3pPr>
              <a:lvl4pPr defTabSz="957263">
                <a:defRPr>
                  <a:solidFill>
                    <a:schemeClr val="tx1"/>
                  </a:solidFill>
                  <a:latin typeface="Arial" panose="020B0604020202020204" pitchFamily="34" charset="0"/>
                </a:defRPr>
              </a:lvl4pPr>
              <a:lvl5pPr defTabSz="957263">
                <a:defRPr>
                  <a:solidFill>
                    <a:schemeClr val="tx1"/>
                  </a:solidFill>
                  <a:latin typeface="Arial" panose="020B0604020202020204" pitchFamily="34" charset="0"/>
                </a:defRPr>
              </a:lvl5pPr>
              <a:lvl6pPr defTabSz="957263" fontAlgn="base">
                <a:spcBef>
                  <a:spcPct val="0"/>
                </a:spcBef>
                <a:spcAft>
                  <a:spcPct val="0"/>
                </a:spcAft>
                <a:defRPr>
                  <a:solidFill>
                    <a:schemeClr val="tx1"/>
                  </a:solidFill>
                  <a:latin typeface="Arial" panose="020B0604020202020204" pitchFamily="34" charset="0"/>
                </a:defRPr>
              </a:lvl6pPr>
              <a:lvl7pPr defTabSz="957263" fontAlgn="base">
                <a:spcBef>
                  <a:spcPct val="0"/>
                </a:spcBef>
                <a:spcAft>
                  <a:spcPct val="0"/>
                </a:spcAft>
                <a:defRPr>
                  <a:solidFill>
                    <a:schemeClr val="tx1"/>
                  </a:solidFill>
                  <a:latin typeface="Arial" panose="020B0604020202020204" pitchFamily="34" charset="0"/>
                </a:defRPr>
              </a:lvl7pPr>
              <a:lvl8pPr defTabSz="957263" fontAlgn="base">
                <a:spcBef>
                  <a:spcPct val="0"/>
                </a:spcBef>
                <a:spcAft>
                  <a:spcPct val="0"/>
                </a:spcAft>
                <a:defRPr>
                  <a:solidFill>
                    <a:schemeClr val="tx1"/>
                  </a:solidFill>
                  <a:latin typeface="Arial" panose="020B0604020202020204" pitchFamily="34" charset="0"/>
                </a:defRPr>
              </a:lvl8pPr>
              <a:lvl9pPr defTabSz="957263" fontAlgn="base">
                <a:spcBef>
                  <a:spcPct val="0"/>
                </a:spcBef>
                <a:spcAft>
                  <a:spcPct val="0"/>
                </a:spcAft>
                <a:defRPr>
                  <a:solidFill>
                    <a:schemeClr val="tx1"/>
                  </a:solidFill>
                  <a:latin typeface="Arial" panose="020B0604020202020204" pitchFamily="34" charset="0"/>
                </a:defRPr>
              </a:lvl9pPr>
            </a:lstStyle>
            <a:p>
              <a:pPr>
                <a:spcBef>
                  <a:spcPct val="50000"/>
                </a:spcBef>
              </a:pPr>
              <a:r>
                <a:rPr lang="en-US" altLang="vi-VN" sz="3200" b="1" dirty="0">
                  <a:solidFill>
                    <a:srgbClr val="0070C0"/>
                  </a:solidFill>
                  <a:latin typeface="Times New Roman" panose="02020603050405020304" pitchFamily="18" charset="0"/>
                </a:rPr>
                <a:t>6</a:t>
              </a:r>
              <a:r>
                <a:rPr lang="en-US" altLang="vi-VN" sz="3200" b="1" dirty="0">
                  <a:latin typeface="Times New Roman" panose="02020603050405020304" pitchFamily="18" charset="0"/>
                </a:rPr>
                <a:t> </a:t>
              </a:r>
            </a:p>
          </p:txBody>
        </p:sp>
        <p:sp>
          <p:nvSpPr>
            <p:cNvPr id="15" name="Line 29">
              <a:extLst>
                <a:ext uri="{FF2B5EF4-FFF2-40B4-BE49-F238E27FC236}">
                  <a16:creationId xmlns:a16="http://schemas.microsoft.com/office/drawing/2014/main" id="{9E13CBD3-DCC8-4F1A-A273-3CED6C4D115E}"/>
                </a:ext>
              </a:extLst>
            </p:cNvPr>
            <p:cNvSpPr>
              <a:spLocks noChangeShapeType="1"/>
            </p:cNvSpPr>
            <p:nvPr/>
          </p:nvSpPr>
          <p:spPr bwMode="auto">
            <a:xfrm>
              <a:off x="4896" y="1010"/>
              <a:ext cx="288" cy="0"/>
            </a:xfrm>
            <a:prstGeom prst="line">
              <a:avLst/>
            </a:prstGeom>
            <a:noFill/>
            <a:ln w="38100">
              <a:solidFill>
                <a:srgbClr val="007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sz="1467" dirty="0"/>
            </a:p>
          </p:txBody>
        </p:sp>
      </p:grpSp>
      <p:sp>
        <p:nvSpPr>
          <p:cNvPr id="31" name="Text Box 47">
            <a:extLst>
              <a:ext uri="{FF2B5EF4-FFF2-40B4-BE49-F238E27FC236}">
                <a16:creationId xmlns:a16="http://schemas.microsoft.com/office/drawing/2014/main" id="{19E51376-56B4-498A-9E2C-471996C8AFCA}"/>
              </a:ext>
            </a:extLst>
          </p:cNvPr>
          <p:cNvSpPr txBox="1">
            <a:spLocks noChangeArrowheads="1"/>
          </p:cNvSpPr>
          <p:nvPr/>
        </p:nvSpPr>
        <p:spPr bwMode="auto">
          <a:xfrm>
            <a:off x="6887404" y="3397784"/>
            <a:ext cx="2844800" cy="6975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21917" tIns="60959" rIns="121917" bIns="60959">
            <a:spAutoFit/>
          </a:bodyPr>
          <a:lstStyle/>
          <a:p>
            <a:pPr algn="ctr">
              <a:spcBef>
                <a:spcPct val="50000"/>
              </a:spcBef>
            </a:pPr>
            <a:r>
              <a:rPr lang="en-US" altLang="vi-VN" sz="3733" b="1" dirty="0" err="1">
                <a:solidFill>
                  <a:srgbClr val="FF0000"/>
                </a:solidFill>
                <a:latin typeface="Times New Roman" panose="02020603050405020304" pitchFamily="18" charset="0"/>
                <a:cs typeface="Times New Roman" panose="02020603050405020304" pitchFamily="18" charset="0"/>
              </a:rPr>
              <a:t>Bài</a:t>
            </a:r>
            <a:r>
              <a:rPr lang="en-US" altLang="vi-VN" sz="3733" b="1" dirty="0">
                <a:solidFill>
                  <a:srgbClr val="FF0000"/>
                </a:solidFill>
                <a:latin typeface="Times New Roman" panose="02020603050405020304" pitchFamily="18" charset="0"/>
                <a:cs typeface="Times New Roman" panose="02020603050405020304" pitchFamily="18" charset="0"/>
              </a:rPr>
              <a:t> </a:t>
            </a:r>
            <a:r>
              <a:rPr lang="en-US" altLang="vi-VN" sz="3733" b="1" dirty="0" err="1">
                <a:solidFill>
                  <a:srgbClr val="FF0000"/>
                </a:solidFill>
                <a:latin typeface="Times New Roman" panose="02020603050405020304" pitchFamily="18" charset="0"/>
                <a:cs typeface="Times New Roman" panose="02020603050405020304" pitchFamily="18" charset="0"/>
              </a:rPr>
              <a:t>giải</a:t>
            </a:r>
            <a:endParaRPr lang="en-US" altLang="vi-VN" sz="3733" b="1" dirty="0">
              <a:solidFill>
                <a:srgbClr val="FF0000"/>
              </a:solidFill>
              <a:latin typeface="Times New Roman" panose="02020603050405020304" pitchFamily="18" charset="0"/>
              <a:cs typeface="Times New Roman" panose="02020603050405020304" pitchFamily="18" charset="0"/>
            </a:endParaRPr>
          </a:p>
        </p:txBody>
      </p:sp>
      <p:sp>
        <p:nvSpPr>
          <p:cNvPr id="32" name="Text Box 48">
            <a:extLst>
              <a:ext uri="{FF2B5EF4-FFF2-40B4-BE49-F238E27FC236}">
                <a16:creationId xmlns:a16="http://schemas.microsoft.com/office/drawing/2014/main" id="{C0E13672-9B88-488E-9065-931753B8B4EB}"/>
              </a:ext>
            </a:extLst>
          </p:cNvPr>
          <p:cNvSpPr txBox="1">
            <a:spLocks noChangeArrowheads="1"/>
          </p:cNvSpPr>
          <p:nvPr/>
        </p:nvSpPr>
        <p:spPr bwMode="auto">
          <a:xfrm>
            <a:off x="5689601" y="4050110"/>
            <a:ext cx="7213600" cy="6975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21917" tIns="60959" rIns="121917" bIns="60959">
            <a:spAutoFit/>
          </a:bodyPr>
          <a:lstStyle/>
          <a:p>
            <a:pPr>
              <a:spcBef>
                <a:spcPct val="50000"/>
              </a:spcBef>
            </a:pPr>
            <a:r>
              <a:rPr lang="en-US" altLang="vi-VN" sz="3733" b="1" dirty="0" err="1">
                <a:solidFill>
                  <a:srgbClr val="0000FF"/>
                </a:solidFill>
                <a:latin typeface="Times New Roman" panose="02020603050405020304" pitchFamily="18" charset="0"/>
                <a:cs typeface="Times New Roman" panose="02020603050405020304" pitchFamily="18" charset="0"/>
              </a:rPr>
              <a:t>Vân</a:t>
            </a:r>
            <a:r>
              <a:rPr lang="en-US" altLang="vi-VN" sz="3733" b="1" dirty="0">
                <a:solidFill>
                  <a:srgbClr val="0000FF"/>
                </a:solidFill>
                <a:latin typeface="Times New Roman" panose="02020603050405020304" pitchFamily="18" charset="0"/>
                <a:cs typeface="Times New Roman" panose="02020603050405020304" pitchFamily="18" charset="0"/>
              </a:rPr>
              <a:t> </a:t>
            </a:r>
            <a:r>
              <a:rPr lang="en-US" altLang="vi-VN" sz="3733" b="1" dirty="0" err="1">
                <a:solidFill>
                  <a:srgbClr val="0000FF"/>
                </a:solidFill>
                <a:latin typeface="Times New Roman" panose="02020603050405020304" pitchFamily="18" charset="0"/>
                <a:cs typeface="Times New Roman" panose="02020603050405020304" pitchFamily="18" charset="0"/>
              </a:rPr>
              <a:t>tặng</a:t>
            </a:r>
            <a:r>
              <a:rPr lang="en-US" altLang="vi-VN" sz="3733" b="1" dirty="0">
                <a:solidFill>
                  <a:srgbClr val="0000FF"/>
                </a:solidFill>
                <a:latin typeface="Times New Roman" panose="02020603050405020304" pitchFamily="18" charset="0"/>
                <a:cs typeface="Times New Roman" panose="02020603050405020304" pitchFamily="18" charset="0"/>
              </a:rPr>
              <a:t> </a:t>
            </a:r>
            <a:r>
              <a:rPr lang="en-US" altLang="vi-VN" sz="3733" b="1" dirty="0" err="1">
                <a:solidFill>
                  <a:srgbClr val="0000FF"/>
                </a:solidFill>
                <a:latin typeface="Times New Roman" panose="02020603050405020304" pitchFamily="18" charset="0"/>
                <a:cs typeface="Times New Roman" panose="02020603050405020304" pitchFamily="18" charset="0"/>
              </a:rPr>
              <a:t>bạn</a:t>
            </a:r>
            <a:r>
              <a:rPr lang="en-US" altLang="vi-VN" sz="3733" b="1" dirty="0">
                <a:solidFill>
                  <a:srgbClr val="0000FF"/>
                </a:solidFill>
                <a:latin typeface="Times New Roman" panose="02020603050405020304" pitchFamily="18" charset="0"/>
                <a:cs typeface="Times New Roman" panose="02020603050405020304" pitchFamily="18" charset="0"/>
              </a:rPr>
              <a:t> </a:t>
            </a:r>
            <a:r>
              <a:rPr lang="en-US" altLang="vi-VN" sz="3733" b="1" dirty="0" err="1">
                <a:solidFill>
                  <a:srgbClr val="0000FF"/>
                </a:solidFill>
                <a:latin typeface="Times New Roman" panose="02020603050405020304" pitchFamily="18" charset="0"/>
                <a:cs typeface="Times New Roman" panose="02020603050405020304" pitchFamily="18" charset="0"/>
              </a:rPr>
              <a:t>số</a:t>
            </a:r>
            <a:r>
              <a:rPr lang="en-US" altLang="vi-VN" sz="3733" b="1" dirty="0">
                <a:solidFill>
                  <a:srgbClr val="0000FF"/>
                </a:solidFill>
                <a:latin typeface="Times New Roman" panose="02020603050405020304" pitchFamily="18" charset="0"/>
                <a:cs typeface="Times New Roman" panose="02020603050405020304" pitchFamily="18" charset="0"/>
              </a:rPr>
              <a:t> </a:t>
            </a:r>
            <a:r>
              <a:rPr lang="en-US" altLang="vi-VN" sz="3733" b="1" dirty="0" err="1">
                <a:solidFill>
                  <a:srgbClr val="0000FF"/>
                </a:solidFill>
                <a:latin typeface="Times New Roman" panose="02020603050405020304" pitchFamily="18" charset="0"/>
                <a:cs typeface="Times New Roman" panose="02020603050405020304" pitchFamily="18" charset="0"/>
              </a:rPr>
              <a:t>bông</a:t>
            </a:r>
            <a:r>
              <a:rPr lang="en-US" altLang="vi-VN" sz="3733" b="1" dirty="0">
                <a:solidFill>
                  <a:srgbClr val="0000FF"/>
                </a:solidFill>
                <a:latin typeface="Times New Roman" panose="02020603050405020304" pitchFamily="18" charset="0"/>
                <a:cs typeface="Times New Roman" panose="02020603050405020304" pitchFamily="18" charset="0"/>
              </a:rPr>
              <a:t> </a:t>
            </a:r>
            <a:r>
              <a:rPr lang="en-US" altLang="vi-VN" sz="3733" b="1" dirty="0" err="1">
                <a:solidFill>
                  <a:srgbClr val="0000FF"/>
                </a:solidFill>
                <a:latin typeface="Times New Roman" panose="02020603050405020304" pitchFamily="18" charset="0"/>
                <a:cs typeface="Times New Roman" panose="02020603050405020304" pitchFamily="18" charset="0"/>
              </a:rPr>
              <a:t>hoa</a:t>
            </a:r>
            <a:r>
              <a:rPr lang="en-US" altLang="vi-VN" sz="3733" b="1" dirty="0">
                <a:solidFill>
                  <a:srgbClr val="0000FF"/>
                </a:solidFill>
                <a:latin typeface="Times New Roman" panose="02020603050405020304" pitchFamily="18" charset="0"/>
                <a:cs typeface="Times New Roman" panose="02020603050405020304" pitchFamily="18" charset="0"/>
              </a:rPr>
              <a:t> </a:t>
            </a:r>
            <a:r>
              <a:rPr lang="en-US" altLang="vi-VN" sz="3733" b="1" dirty="0" err="1">
                <a:solidFill>
                  <a:srgbClr val="0000FF"/>
                </a:solidFill>
                <a:latin typeface="Times New Roman" panose="02020603050405020304" pitchFamily="18" charset="0"/>
                <a:cs typeface="Times New Roman" panose="02020603050405020304" pitchFamily="18" charset="0"/>
              </a:rPr>
              <a:t>là</a:t>
            </a:r>
            <a:r>
              <a:rPr lang="en-US" altLang="vi-VN" sz="3733" b="1" dirty="0">
                <a:solidFill>
                  <a:srgbClr val="0000FF"/>
                </a:solidFill>
                <a:latin typeface="Times New Roman" panose="02020603050405020304" pitchFamily="18" charset="0"/>
                <a:cs typeface="Times New Roman" panose="02020603050405020304" pitchFamily="18" charset="0"/>
              </a:rPr>
              <a:t>:</a:t>
            </a:r>
          </a:p>
        </p:txBody>
      </p:sp>
      <p:sp>
        <p:nvSpPr>
          <p:cNvPr id="35" name="Text Box 53">
            <a:extLst>
              <a:ext uri="{FF2B5EF4-FFF2-40B4-BE49-F238E27FC236}">
                <a16:creationId xmlns:a16="http://schemas.microsoft.com/office/drawing/2014/main" id="{D9D9B2FF-B2E1-498C-A4E5-6985935C7F86}"/>
              </a:ext>
            </a:extLst>
          </p:cNvPr>
          <p:cNvSpPr txBox="1">
            <a:spLocks noChangeArrowheads="1"/>
          </p:cNvSpPr>
          <p:nvPr/>
        </p:nvSpPr>
        <p:spPr bwMode="auto">
          <a:xfrm>
            <a:off x="0" y="799069"/>
            <a:ext cx="12192000" cy="6155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21917" tIns="60959" rIns="121917" bIns="60959">
            <a:spAutoFit/>
          </a:bodyPr>
          <a:lstStyle/>
          <a:p>
            <a:pPr algn="ctr">
              <a:spcBef>
                <a:spcPct val="50000"/>
              </a:spcBef>
            </a:pPr>
            <a:r>
              <a:rPr lang="en-US" altLang="vi-VN" sz="2667" b="1" dirty="0">
                <a:solidFill>
                  <a:srgbClr val="FF0000"/>
                </a:solidFill>
                <a:latin typeface="Times New Roman" panose="02020603050405020304" pitchFamily="18" charset="0"/>
                <a:cs typeface="Times New Roman" panose="02020603050405020304" pitchFamily="18" charset="0"/>
              </a:rPr>
              <a:t>  </a:t>
            </a:r>
            <a:r>
              <a:rPr lang="en-US" altLang="vi-VN" sz="3200" b="1" dirty="0" err="1">
                <a:solidFill>
                  <a:srgbClr val="FF0000"/>
                </a:solidFill>
                <a:latin typeface="Times New Roman" panose="02020603050405020304" pitchFamily="18" charset="0"/>
                <a:cs typeface="Times New Roman" panose="02020603050405020304" pitchFamily="18" charset="0"/>
              </a:rPr>
              <a:t>Luyện</a:t>
            </a:r>
            <a:r>
              <a:rPr lang="en-US" altLang="vi-VN" sz="3200" b="1" dirty="0">
                <a:solidFill>
                  <a:srgbClr val="FF0000"/>
                </a:solidFill>
                <a:latin typeface="Times New Roman" panose="02020603050405020304" pitchFamily="18" charset="0"/>
                <a:cs typeface="Times New Roman" panose="02020603050405020304" pitchFamily="18" charset="0"/>
              </a:rPr>
              <a:t> </a:t>
            </a:r>
            <a:r>
              <a:rPr lang="en-US" altLang="vi-VN" sz="3200" b="1" dirty="0" err="1">
                <a:solidFill>
                  <a:srgbClr val="FF0000"/>
                </a:solidFill>
                <a:latin typeface="Times New Roman" panose="02020603050405020304" pitchFamily="18" charset="0"/>
                <a:cs typeface="Times New Roman" panose="02020603050405020304" pitchFamily="18" charset="0"/>
              </a:rPr>
              <a:t>tập</a:t>
            </a:r>
            <a:endParaRPr lang="en-US" altLang="vi-VN" sz="2667" b="1" dirty="0">
              <a:solidFill>
                <a:srgbClr val="FF0000"/>
              </a:solidFill>
              <a:latin typeface="Times New Roman" panose="02020603050405020304" pitchFamily="18" charset="0"/>
              <a:cs typeface="Times New Roman" panose="02020603050405020304" pitchFamily="18" charset="0"/>
            </a:endParaRPr>
          </a:p>
        </p:txBody>
      </p:sp>
      <p:sp>
        <p:nvSpPr>
          <p:cNvPr id="36" name="Text Box 55">
            <a:extLst>
              <a:ext uri="{FF2B5EF4-FFF2-40B4-BE49-F238E27FC236}">
                <a16:creationId xmlns:a16="http://schemas.microsoft.com/office/drawing/2014/main" id="{4B713E1F-C07F-4AB0-B3DB-86866A74D489}"/>
              </a:ext>
            </a:extLst>
          </p:cNvPr>
          <p:cNvSpPr txBox="1">
            <a:spLocks noChangeArrowheads="1"/>
          </p:cNvSpPr>
          <p:nvPr/>
        </p:nvSpPr>
        <p:spPr bwMode="auto">
          <a:xfrm>
            <a:off x="0" y="101442"/>
            <a:ext cx="12192000" cy="6975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21917" tIns="60959" rIns="121917" bIns="60959">
            <a:spAutoFit/>
          </a:bodyPr>
          <a:lstStyle/>
          <a:p>
            <a:pPr algn="ctr">
              <a:spcBef>
                <a:spcPct val="50000"/>
              </a:spcBef>
            </a:pPr>
            <a:r>
              <a:rPr lang="en-US" altLang="vi-VN" sz="3733" b="1" dirty="0" err="1">
                <a:solidFill>
                  <a:srgbClr val="0000FF"/>
                </a:solidFill>
                <a:latin typeface="Times New Roman" panose="02020603050405020304" pitchFamily="18" charset="0"/>
                <a:cs typeface="Times New Roman" panose="02020603050405020304" pitchFamily="18" charset="0"/>
              </a:rPr>
              <a:t>Toán</a:t>
            </a:r>
            <a:endParaRPr lang="en-US" altLang="vi-VN" sz="3733" b="1" dirty="0">
              <a:solidFill>
                <a:srgbClr val="0000FF"/>
              </a:solidFill>
              <a:latin typeface="Times New Roman" panose="02020603050405020304" pitchFamily="18" charset="0"/>
              <a:cs typeface="Times New Roman" panose="02020603050405020304" pitchFamily="18" charset="0"/>
            </a:endParaRPr>
          </a:p>
        </p:txBody>
      </p:sp>
      <p:sp>
        <p:nvSpPr>
          <p:cNvPr id="37" name="Text Box 49">
            <a:extLst>
              <a:ext uri="{FF2B5EF4-FFF2-40B4-BE49-F238E27FC236}">
                <a16:creationId xmlns:a16="http://schemas.microsoft.com/office/drawing/2014/main" id="{00DAD89A-67C2-4EB6-9E32-E0DD8D5B7047}"/>
              </a:ext>
            </a:extLst>
          </p:cNvPr>
          <p:cNvSpPr txBox="1">
            <a:spLocks noChangeArrowheads="1"/>
          </p:cNvSpPr>
          <p:nvPr/>
        </p:nvSpPr>
        <p:spPr bwMode="auto">
          <a:xfrm>
            <a:off x="4957004" y="4900692"/>
            <a:ext cx="6705600" cy="6975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21917" tIns="60959" rIns="121917" bIns="60959">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vi-VN" sz="3733" b="1" dirty="0">
                <a:solidFill>
                  <a:srgbClr val="0000FF"/>
                </a:solidFill>
                <a:latin typeface="Times New Roman" panose="02020603050405020304" pitchFamily="18" charset="0"/>
                <a:cs typeface="Times New Roman" panose="02020603050405020304" pitchFamily="18" charset="0"/>
              </a:rPr>
              <a:t>30 : 6 = 5 (</a:t>
            </a:r>
            <a:r>
              <a:rPr lang="en-US" altLang="vi-VN" sz="3733" b="1" dirty="0" err="1">
                <a:solidFill>
                  <a:srgbClr val="0000FF"/>
                </a:solidFill>
                <a:latin typeface="Times New Roman" panose="02020603050405020304" pitchFamily="18" charset="0"/>
                <a:cs typeface="Times New Roman" panose="02020603050405020304" pitchFamily="18" charset="0"/>
              </a:rPr>
              <a:t>bông</a:t>
            </a:r>
            <a:r>
              <a:rPr lang="vi-VN" altLang="vi-VN" sz="3733" b="1" dirty="0">
                <a:solidFill>
                  <a:srgbClr val="0000FF"/>
                </a:solidFill>
                <a:latin typeface="Times New Roman" panose="02020603050405020304" pitchFamily="18" charset="0"/>
                <a:cs typeface="Times New Roman" panose="02020603050405020304" pitchFamily="18" charset="0"/>
              </a:rPr>
              <a:t> hoa</a:t>
            </a:r>
            <a:r>
              <a:rPr lang="en-US" altLang="vi-VN" sz="3733" b="1" dirty="0">
                <a:solidFill>
                  <a:srgbClr val="0000FF"/>
                </a:solidFill>
                <a:latin typeface="Times New Roman" panose="02020603050405020304" pitchFamily="18" charset="0"/>
                <a:cs typeface="Times New Roman" panose="02020603050405020304" pitchFamily="18" charset="0"/>
              </a:rPr>
              <a:t>)</a:t>
            </a:r>
          </a:p>
        </p:txBody>
      </p:sp>
      <p:sp>
        <p:nvSpPr>
          <p:cNvPr id="38" name="Text Box 50">
            <a:extLst>
              <a:ext uri="{FF2B5EF4-FFF2-40B4-BE49-F238E27FC236}">
                <a16:creationId xmlns:a16="http://schemas.microsoft.com/office/drawing/2014/main" id="{6F765073-A635-429C-9969-B368D1D0360B}"/>
              </a:ext>
            </a:extLst>
          </p:cNvPr>
          <p:cNvSpPr txBox="1">
            <a:spLocks noChangeArrowheads="1"/>
          </p:cNvSpPr>
          <p:nvPr/>
        </p:nvSpPr>
        <p:spPr bwMode="auto">
          <a:xfrm>
            <a:off x="7112000" y="5745798"/>
            <a:ext cx="6604000" cy="6975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21917" tIns="60959" rIns="121917" bIns="60959">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vi-VN" sz="3733" b="1">
                <a:solidFill>
                  <a:srgbClr val="0000FF"/>
                </a:solidFill>
                <a:latin typeface="Times New Roman" panose="02020603050405020304" pitchFamily="18" charset="0"/>
                <a:cs typeface="Times New Roman" panose="02020603050405020304" pitchFamily="18" charset="0"/>
              </a:rPr>
              <a:t>Đáp số: 5 bông hoa</a:t>
            </a:r>
          </a:p>
        </p:txBody>
      </p:sp>
    </p:spTree>
    <p:extLst>
      <p:ext uri="{BB962C8B-B14F-4D97-AF65-F5344CB8AC3E}">
        <p14:creationId xmlns:p14="http://schemas.microsoft.com/office/powerpoint/2010/main" val="1551271127"/>
      </p:ext>
    </p:extLst>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31"/>
                                        </p:tgtEl>
                                        <p:attrNameLst>
                                          <p:attrName>style.visibility</p:attrName>
                                        </p:attrNameLst>
                                      </p:cBhvr>
                                      <p:to>
                                        <p:strVal val="visible"/>
                                      </p:to>
                                    </p:set>
                                    <p:anim calcmode="discrete" valueType="clr">
                                      <p:cBhvr override="childStyle">
                                        <p:cTn id="7" dur="80"/>
                                        <p:tgtEl>
                                          <p:spTgt spid="31"/>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31"/>
                                        </p:tgtEl>
                                        <p:attrNameLst>
                                          <p:attrName>fillcolor</p:attrName>
                                        </p:attrNameLst>
                                      </p:cBhvr>
                                      <p:tavLst>
                                        <p:tav tm="0">
                                          <p:val>
                                            <p:clrVal>
                                              <a:schemeClr val="accent2"/>
                                            </p:clrVal>
                                          </p:val>
                                        </p:tav>
                                        <p:tav tm="50000">
                                          <p:val>
                                            <p:clrVal>
                                              <a:schemeClr val="hlink"/>
                                            </p:clrVal>
                                          </p:val>
                                        </p:tav>
                                      </p:tavLst>
                                    </p:anim>
                                    <p:set>
                                      <p:cBhvr>
                                        <p:cTn id="9" dur="80"/>
                                        <p:tgtEl>
                                          <p:spTgt spid="31"/>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7" presetClass="entr" presetSubtype="0" fill="hold" grpId="0" nodeType="clickEffect">
                                  <p:stCondLst>
                                    <p:cond delay="0"/>
                                  </p:stCondLst>
                                  <p:iterate type="lt">
                                    <p:tmPct val="50000"/>
                                  </p:iterate>
                                  <p:childTnLst>
                                    <p:set>
                                      <p:cBhvr>
                                        <p:cTn id="13" dur="1" fill="hold">
                                          <p:stCondLst>
                                            <p:cond delay="0"/>
                                          </p:stCondLst>
                                        </p:cTn>
                                        <p:tgtEl>
                                          <p:spTgt spid="32"/>
                                        </p:tgtEl>
                                        <p:attrNameLst>
                                          <p:attrName>style.visibility</p:attrName>
                                        </p:attrNameLst>
                                      </p:cBhvr>
                                      <p:to>
                                        <p:strVal val="visible"/>
                                      </p:to>
                                    </p:set>
                                    <p:anim calcmode="discrete" valueType="clr">
                                      <p:cBhvr override="childStyle">
                                        <p:cTn id="14" dur="80"/>
                                        <p:tgtEl>
                                          <p:spTgt spid="32"/>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32"/>
                                        </p:tgtEl>
                                        <p:attrNameLst>
                                          <p:attrName>fillcolor</p:attrName>
                                        </p:attrNameLst>
                                      </p:cBhvr>
                                      <p:tavLst>
                                        <p:tav tm="0">
                                          <p:val>
                                            <p:clrVal>
                                              <a:schemeClr val="accent2"/>
                                            </p:clrVal>
                                          </p:val>
                                        </p:tav>
                                        <p:tav tm="50000">
                                          <p:val>
                                            <p:clrVal>
                                              <a:schemeClr val="hlink"/>
                                            </p:clrVal>
                                          </p:val>
                                        </p:tav>
                                      </p:tavLst>
                                    </p:anim>
                                    <p:set>
                                      <p:cBhvr>
                                        <p:cTn id="16" dur="80"/>
                                        <p:tgtEl>
                                          <p:spTgt spid="32"/>
                                        </p:tgtEl>
                                        <p:attrNameLst>
                                          <p:attrName>fill.type</p:attrName>
                                        </p:attrNameLst>
                                      </p:cBhvr>
                                      <p:to>
                                        <p:strVal val="solid"/>
                                      </p:to>
                                    </p:set>
                                  </p:childTnLst>
                                </p:cTn>
                              </p:par>
                            </p:childTnLst>
                          </p:cTn>
                        </p:par>
                        <p:par>
                          <p:cTn id="17" fill="hold">
                            <p:stCondLst>
                              <p:cond delay="920"/>
                            </p:stCondLst>
                            <p:childTnLst>
                              <p:par>
                                <p:cTn id="18" presetID="27" presetClass="entr" presetSubtype="0" fill="hold" grpId="0" nodeType="afterEffect">
                                  <p:stCondLst>
                                    <p:cond delay="0"/>
                                  </p:stCondLst>
                                  <p:iterate type="lt">
                                    <p:tmPct val="50000"/>
                                  </p:iterate>
                                  <p:childTnLst>
                                    <p:set>
                                      <p:cBhvr>
                                        <p:cTn id="19" dur="1" fill="hold">
                                          <p:stCondLst>
                                            <p:cond delay="0"/>
                                          </p:stCondLst>
                                        </p:cTn>
                                        <p:tgtEl>
                                          <p:spTgt spid="37"/>
                                        </p:tgtEl>
                                        <p:attrNameLst>
                                          <p:attrName>style.visibility</p:attrName>
                                        </p:attrNameLst>
                                      </p:cBhvr>
                                      <p:to>
                                        <p:strVal val="visible"/>
                                      </p:to>
                                    </p:set>
                                    <p:anim calcmode="discrete" valueType="clr">
                                      <p:cBhvr override="childStyle">
                                        <p:cTn id="20" dur="80"/>
                                        <p:tgtEl>
                                          <p:spTgt spid="37"/>
                                        </p:tgtEl>
                                        <p:attrNameLst>
                                          <p:attrName>style.color</p:attrName>
                                        </p:attrNameLst>
                                      </p:cBhvr>
                                      <p:tavLst>
                                        <p:tav tm="0">
                                          <p:val>
                                            <p:clrVal>
                                              <a:schemeClr val="accent2"/>
                                            </p:clrVal>
                                          </p:val>
                                        </p:tav>
                                        <p:tav tm="50000">
                                          <p:val>
                                            <p:clrVal>
                                              <a:schemeClr val="hlink"/>
                                            </p:clrVal>
                                          </p:val>
                                        </p:tav>
                                      </p:tavLst>
                                    </p:anim>
                                    <p:anim calcmode="discrete" valueType="clr">
                                      <p:cBhvr>
                                        <p:cTn id="21" dur="80"/>
                                        <p:tgtEl>
                                          <p:spTgt spid="37"/>
                                        </p:tgtEl>
                                        <p:attrNameLst>
                                          <p:attrName>fillcolor</p:attrName>
                                        </p:attrNameLst>
                                      </p:cBhvr>
                                      <p:tavLst>
                                        <p:tav tm="0">
                                          <p:val>
                                            <p:clrVal>
                                              <a:schemeClr val="accent2"/>
                                            </p:clrVal>
                                          </p:val>
                                        </p:tav>
                                        <p:tav tm="50000">
                                          <p:val>
                                            <p:clrVal>
                                              <a:schemeClr val="hlink"/>
                                            </p:clrVal>
                                          </p:val>
                                        </p:tav>
                                      </p:tavLst>
                                    </p:anim>
                                    <p:set>
                                      <p:cBhvr>
                                        <p:cTn id="22" dur="80"/>
                                        <p:tgtEl>
                                          <p:spTgt spid="37"/>
                                        </p:tgtEl>
                                        <p:attrNameLst>
                                          <p:attrName>fill.type</p:attrName>
                                        </p:attrNameLst>
                                      </p:cBhvr>
                                      <p:to>
                                        <p:strVal val="solid"/>
                                      </p:to>
                                    </p:set>
                                  </p:childTnLst>
                                </p:cTn>
                              </p:par>
                            </p:childTnLst>
                          </p:cTn>
                        </p:par>
                        <p:par>
                          <p:cTn id="23" fill="hold">
                            <p:stCondLst>
                              <p:cond delay="1560"/>
                            </p:stCondLst>
                            <p:childTnLst>
                              <p:par>
                                <p:cTn id="24" presetID="27" presetClass="entr" presetSubtype="0" fill="hold" grpId="0" nodeType="afterEffect">
                                  <p:stCondLst>
                                    <p:cond delay="0"/>
                                  </p:stCondLst>
                                  <p:iterate type="lt">
                                    <p:tmPct val="50000"/>
                                  </p:iterate>
                                  <p:childTnLst>
                                    <p:set>
                                      <p:cBhvr>
                                        <p:cTn id="25" dur="1" fill="hold">
                                          <p:stCondLst>
                                            <p:cond delay="0"/>
                                          </p:stCondLst>
                                        </p:cTn>
                                        <p:tgtEl>
                                          <p:spTgt spid="38"/>
                                        </p:tgtEl>
                                        <p:attrNameLst>
                                          <p:attrName>style.visibility</p:attrName>
                                        </p:attrNameLst>
                                      </p:cBhvr>
                                      <p:to>
                                        <p:strVal val="visible"/>
                                      </p:to>
                                    </p:set>
                                    <p:anim calcmode="discrete" valueType="clr">
                                      <p:cBhvr override="childStyle">
                                        <p:cTn id="26" dur="80"/>
                                        <p:tgtEl>
                                          <p:spTgt spid="38"/>
                                        </p:tgtEl>
                                        <p:attrNameLst>
                                          <p:attrName>style.color</p:attrName>
                                        </p:attrNameLst>
                                      </p:cBhvr>
                                      <p:tavLst>
                                        <p:tav tm="0">
                                          <p:val>
                                            <p:clrVal>
                                              <a:schemeClr val="accent2"/>
                                            </p:clrVal>
                                          </p:val>
                                        </p:tav>
                                        <p:tav tm="50000">
                                          <p:val>
                                            <p:clrVal>
                                              <a:schemeClr val="hlink"/>
                                            </p:clrVal>
                                          </p:val>
                                        </p:tav>
                                      </p:tavLst>
                                    </p:anim>
                                    <p:anim calcmode="discrete" valueType="clr">
                                      <p:cBhvr>
                                        <p:cTn id="27" dur="80"/>
                                        <p:tgtEl>
                                          <p:spTgt spid="38"/>
                                        </p:tgtEl>
                                        <p:attrNameLst>
                                          <p:attrName>fillcolor</p:attrName>
                                        </p:attrNameLst>
                                      </p:cBhvr>
                                      <p:tavLst>
                                        <p:tav tm="0">
                                          <p:val>
                                            <p:clrVal>
                                              <a:schemeClr val="accent2"/>
                                            </p:clrVal>
                                          </p:val>
                                        </p:tav>
                                        <p:tav tm="50000">
                                          <p:val>
                                            <p:clrVal>
                                              <a:schemeClr val="hlink"/>
                                            </p:clrVal>
                                          </p:val>
                                        </p:tav>
                                      </p:tavLst>
                                    </p:anim>
                                    <p:set>
                                      <p:cBhvr>
                                        <p:cTn id="28" dur="80"/>
                                        <p:tgtEl>
                                          <p:spTgt spid="38"/>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p:bldP spid="37" grpId="0"/>
      <p:bldP spid="38"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9D8B0EE-8714-4A15-A176-444B7F6EC725}"/>
              </a:ext>
            </a:extLst>
          </p:cNvPr>
          <p:cNvSpPr txBox="1"/>
          <p:nvPr/>
        </p:nvSpPr>
        <p:spPr>
          <a:xfrm>
            <a:off x="3603709" y="116959"/>
            <a:ext cx="6313891" cy="1107994"/>
          </a:xfrm>
          <a:prstGeom prst="rect">
            <a:avLst/>
          </a:prstGeom>
          <a:noFill/>
        </p:spPr>
        <p:txBody>
          <a:bodyPr wrap="square" lIns="121917" tIns="60959" rIns="121917" bIns="60959" rtlCol="0">
            <a:spAutoFit/>
          </a:bodyPr>
          <a:lstStyle/>
          <a:p>
            <a:r>
              <a:rPr lang="vi-VN" sz="2400" b="1" dirty="0">
                <a:solidFill>
                  <a:srgbClr val="C00000"/>
                </a:solidFill>
                <a:latin typeface="+mj-lt"/>
              </a:rPr>
              <a:t>		   </a:t>
            </a:r>
            <a:r>
              <a:rPr lang="vi-VN" sz="3200" b="1" dirty="0">
                <a:solidFill>
                  <a:schemeClr val="accent5">
                    <a:lumMod val="75000"/>
                  </a:schemeClr>
                </a:solidFill>
                <a:latin typeface="+mj-lt"/>
              </a:rPr>
              <a:t>Toán</a:t>
            </a:r>
            <a:endParaRPr lang="vi-VN" sz="2400" b="1" dirty="0">
              <a:solidFill>
                <a:schemeClr val="accent5">
                  <a:lumMod val="75000"/>
                </a:schemeClr>
              </a:solidFill>
              <a:latin typeface="+mj-lt"/>
            </a:endParaRPr>
          </a:p>
          <a:p>
            <a:r>
              <a:rPr lang="vi-VN" sz="2400" b="1" dirty="0">
                <a:solidFill>
                  <a:srgbClr val="C00000"/>
                </a:solidFill>
                <a:latin typeface="+mj-lt"/>
              </a:rPr>
              <a:t>                        </a:t>
            </a:r>
            <a:r>
              <a:rPr lang="vi-VN" sz="3200" b="1" dirty="0">
                <a:solidFill>
                  <a:srgbClr val="C00000"/>
                </a:solidFill>
                <a:latin typeface="+mj-lt"/>
              </a:rPr>
              <a:t>Luyện tập</a:t>
            </a:r>
            <a:endParaRPr lang="en-US" sz="2400" b="1" dirty="0">
              <a:solidFill>
                <a:srgbClr val="C00000"/>
              </a:solidFill>
              <a:latin typeface="+mj-lt"/>
            </a:endParaRPr>
          </a:p>
        </p:txBody>
      </p:sp>
      <p:pic>
        <p:nvPicPr>
          <p:cNvPr id="11" name="图片 5">
            <a:extLst>
              <a:ext uri="{FF2B5EF4-FFF2-40B4-BE49-F238E27FC236}">
                <a16:creationId xmlns:a16="http://schemas.microsoft.com/office/drawing/2014/main" id="{859F42E1-4176-4081-B181-D1443768CAE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80000" b="64444"/>
          <a:stretch/>
        </p:blipFill>
        <p:spPr>
          <a:xfrm>
            <a:off x="17701" y="2"/>
            <a:ext cx="2080459" cy="1676617"/>
          </a:xfrm>
          <a:prstGeom prst="rect">
            <a:avLst/>
          </a:prstGeom>
        </p:spPr>
      </p:pic>
      <p:sp>
        <p:nvSpPr>
          <p:cNvPr id="16" name="Text Box 7">
            <a:extLst>
              <a:ext uri="{FF2B5EF4-FFF2-40B4-BE49-F238E27FC236}">
                <a16:creationId xmlns:a16="http://schemas.microsoft.com/office/drawing/2014/main" id="{CBAC8C15-3F2D-46EE-A751-09744A968D4F}"/>
              </a:ext>
            </a:extLst>
          </p:cNvPr>
          <p:cNvSpPr txBox="1">
            <a:spLocks noChangeArrowheads="1"/>
          </p:cNvSpPr>
          <p:nvPr/>
        </p:nvSpPr>
        <p:spPr bwMode="auto">
          <a:xfrm>
            <a:off x="17700" y="1411897"/>
            <a:ext cx="12192000" cy="779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21917" tIns="60959" rIns="121917" bIns="60959">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vi-VN" sz="4267" b="1" dirty="0">
                <a:solidFill>
                  <a:srgbClr val="0000FF"/>
                </a:solidFill>
                <a:latin typeface="Times New Roman" panose="02020603050405020304" pitchFamily="18" charset="0"/>
                <a:cs typeface="Times New Roman" panose="02020603050405020304" pitchFamily="18" charset="0"/>
              </a:rPr>
              <a:t>* </a:t>
            </a:r>
            <a:r>
              <a:rPr lang="en-US" altLang="vi-VN" sz="4267" b="1" dirty="0" err="1">
                <a:solidFill>
                  <a:srgbClr val="0000FF"/>
                </a:solidFill>
                <a:latin typeface="Times New Roman" panose="02020603050405020304" pitchFamily="18" charset="0"/>
                <a:cs typeface="Times New Roman" panose="02020603050405020304" pitchFamily="18" charset="0"/>
              </a:rPr>
              <a:t>Bài</a:t>
            </a:r>
            <a:r>
              <a:rPr lang="en-US" altLang="vi-VN" sz="4267" b="1" dirty="0">
                <a:solidFill>
                  <a:srgbClr val="0000FF"/>
                </a:solidFill>
                <a:latin typeface="Times New Roman" panose="02020603050405020304" pitchFamily="18" charset="0"/>
                <a:cs typeface="Times New Roman" panose="02020603050405020304" pitchFamily="18" charset="0"/>
              </a:rPr>
              <a:t> 4:  </a:t>
            </a:r>
            <a:r>
              <a:rPr lang="en-US" altLang="vi-VN" sz="4267" b="1" dirty="0" err="1">
                <a:solidFill>
                  <a:srgbClr val="0000FF"/>
                </a:solidFill>
                <a:latin typeface="Times New Roman" panose="02020603050405020304" pitchFamily="18" charset="0"/>
                <a:cs typeface="Times New Roman" panose="02020603050405020304" pitchFamily="18" charset="0"/>
              </a:rPr>
              <a:t>Đã</a:t>
            </a:r>
            <a:r>
              <a:rPr lang="en-US" altLang="vi-VN" sz="4267" b="1" dirty="0">
                <a:solidFill>
                  <a:srgbClr val="0000FF"/>
                </a:solidFill>
                <a:latin typeface="Times New Roman" panose="02020603050405020304" pitchFamily="18" charset="0"/>
                <a:cs typeface="Times New Roman" panose="02020603050405020304" pitchFamily="18" charset="0"/>
              </a:rPr>
              <a:t> </a:t>
            </a:r>
            <a:r>
              <a:rPr lang="en-US" altLang="vi-VN" sz="4267" b="1" dirty="0" err="1">
                <a:solidFill>
                  <a:srgbClr val="0000FF"/>
                </a:solidFill>
                <a:latin typeface="Times New Roman" panose="02020603050405020304" pitchFamily="18" charset="0"/>
                <a:cs typeface="Times New Roman" panose="02020603050405020304" pitchFamily="18" charset="0"/>
              </a:rPr>
              <a:t>tô</a:t>
            </a:r>
            <a:r>
              <a:rPr lang="en-US" altLang="vi-VN" sz="4267" b="1" dirty="0">
                <a:solidFill>
                  <a:srgbClr val="0000FF"/>
                </a:solidFill>
                <a:latin typeface="Times New Roman" panose="02020603050405020304" pitchFamily="18" charset="0"/>
                <a:cs typeface="Times New Roman" panose="02020603050405020304" pitchFamily="18" charset="0"/>
              </a:rPr>
              <a:t> </a:t>
            </a:r>
            <a:r>
              <a:rPr lang="en-US" altLang="vi-VN" sz="4267" b="1" dirty="0" err="1">
                <a:solidFill>
                  <a:srgbClr val="0000FF"/>
                </a:solidFill>
                <a:latin typeface="Times New Roman" panose="02020603050405020304" pitchFamily="18" charset="0"/>
                <a:cs typeface="Times New Roman" panose="02020603050405020304" pitchFamily="18" charset="0"/>
              </a:rPr>
              <a:t>màu</a:t>
            </a:r>
            <a:r>
              <a:rPr lang="en-US" altLang="vi-VN" sz="4267" b="1" dirty="0">
                <a:solidFill>
                  <a:srgbClr val="0000FF"/>
                </a:solidFill>
                <a:latin typeface="Times New Roman" panose="02020603050405020304" pitchFamily="18" charset="0"/>
                <a:cs typeface="Times New Roman" panose="02020603050405020304" pitchFamily="18" charset="0"/>
              </a:rPr>
              <a:t>       </a:t>
            </a:r>
            <a:r>
              <a:rPr lang="en-US" altLang="vi-VN" sz="4267" b="1" dirty="0" err="1">
                <a:solidFill>
                  <a:srgbClr val="0000FF"/>
                </a:solidFill>
                <a:latin typeface="Times New Roman" panose="02020603050405020304" pitchFamily="18" charset="0"/>
                <a:cs typeface="Times New Roman" panose="02020603050405020304" pitchFamily="18" charset="0"/>
              </a:rPr>
              <a:t>số</a:t>
            </a:r>
            <a:r>
              <a:rPr lang="en-US" altLang="vi-VN" sz="4267" b="1" dirty="0">
                <a:solidFill>
                  <a:srgbClr val="0000FF"/>
                </a:solidFill>
                <a:latin typeface="Times New Roman" panose="02020603050405020304" pitchFamily="18" charset="0"/>
                <a:cs typeface="Times New Roman" panose="02020603050405020304" pitchFamily="18" charset="0"/>
              </a:rPr>
              <a:t> ô </a:t>
            </a:r>
            <a:r>
              <a:rPr lang="en-US" altLang="vi-VN" sz="4267" b="1" dirty="0" err="1">
                <a:solidFill>
                  <a:srgbClr val="0000FF"/>
                </a:solidFill>
                <a:latin typeface="Times New Roman" panose="02020603050405020304" pitchFamily="18" charset="0"/>
                <a:cs typeface="Times New Roman" panose="02020603050405020304" pitchFamily="18" charset="0"/>
              </a:rPr>
              <a:t>vuông</a:t>
            </a:r>
            <a:r>
              <a:rPr lang="en-US" altLang="vi-VN" sz="4267" b="1" dirty="0">
                <a:solidFill>
                  <a:srgbClr val="0000FF"/>
                </a:solidFill>
                <a:latin typeface="Times New Roman" panose="02020603050405020304" pitchFamily="18" charset="0"/>
                <a:cs typeface="Times New Roman" panose="02020603050405020304" pitchFamily="18" charset="0"/>
              </a:rPr>
              <a:t> ô </a:t>
            </a:r>
            <a:r>
              <a:rPr lang="en-US" altLang="vi-VN" sz="4267" b="1" dirty="0" err="1">
                <a:solidFill>
                  <a:srgbClr val="0000FF"/>
                </a:solidFill>
                <a:latin typeface="Times New Roman" panose="02020603050405020304" pitchFamily="18" charset="0"/>
                <a:cs typeface="Times New Roman" panose="02020603050405020304" pitchFamily="18" charset="0"/>
              </a:rPr>
              <a:t>hình</a:t>
            </a:r>
            <a:r>
              <a:rPr lang="en-US" altLang="vi-VN" sz="4267" b="1" dirty="0">
                <a:solidFill>
                  <a:srgbClr val="0000FF"/>
                </a:solidFill>
                <a:latin typeface="Times New Roman" panose="02020603050405020304" pitchFamily="18" charset="0"/>
                <a:cs typeface="Times New Roman" panose="02020603050405020304" pitchFamily="18" charset="0"/>
              </a:rPr>
              <a:t> </a:t>
            </a:r>
            <a:r>
              <a:rPr lang="en-US" altLang="vi-VN" sz="4267" b="1" dirty="0" err="1">
                <a:solidFill>
                  <a:srgbClr val="0000FF"/>
                </a:solidFill>
                <a:latin typeface="Times New Roman" panose="02020603050405020304" pitchFamily="18" charset="0"/>
                <a:cs typeface="Times New Roman" panose="02020603050405020304" pitchFamily="18" charset="0"/>
              </a:rPr>
              <a:t>nào</a:t>
            </a:r>
            <a:r>
              <a:rPr lang="en-US" altLang="vi-VN" sz="4267" b="1" dirty="0">
                <a:solidFill>
                  <a:srgbClr val="0000FF"/>
                </a:solidFill>
                <a:latin typeface="Times New Roman" panose="02020603050405020304" pitchFamily="18" charset="0"/>
                <a:cs typeface="Times New Roman" panose="02020603050405020304" pitchFamily="18" charset="0"/>
              </a:rPr>
              <a:t>?</a:t>
            </a:r>
          </a:p>
        </p:txBody>
      </p:sp>
      <p:graphicFrame>
        <p:nvGraphicFramePr>
          <p:cNvPr id="19" name="Group 168">
            <a:extLst>
              <a:ext uri="{FF2B5EF4-FFF2-40B4-BE49-F238E27FC236}">
                <a16:creationId xmlns:a16="http://schemas.microsoft.com/office/drawing/2014/main" id="{A1966FE8-9E36-47FE-B368-8B1B4084EA5C}"/>
              </a:ext>
            </a:extLst>
          </p:cNvPr>
          <p:cNvGraphicFramePr>
            <a:graphicFrameLocks noGrp="1"/>
          </p:cNvGraphicFramePr>
          <p:nvPr>
            <p:ph sz="quarter" idx="1"/>
            <p:extLst/>
          </p:nvPr>
        </p:nvGraphicFramePr>
        <p:xfrm>
          <a:off x="713963" y="2463964"/>
          <a:ext cx="4525220" cy="1503912"/>
        </p:xfrm>
        <a:graphic>
          <a:graphicData uri="http://schemas.openxmlformats.org/drawingml/2006/table">
            <a:tbl>
              <a:tblPr/>
              <a:tblGrid>
                <a:gridCol w="834360">
                  <a:extLst>
                    <a:ext uri="{9D8B030D-6E8A-4147-A177-3AD203B41FA5}">
                      <a16:colId xmlns:a16="http://schemas.microsoft.com/office/drawing/2014/main" val="20000"/>
                    </a:ext>
                  </a:extLst>
                </a:gridCol>
                <a:gridCol w="923627">
                  <a:extLst>
                    <a:ext uri="{9D8B030D-6E8A-4147-A177-3AD203B41FA5}">
                      <a16:colId xmlns:a16="http://schemas.microsoft.com/office/drawing/2014/main" val="20001"/>
                    </a:ext>
                  </a:extLst>
                </a:gridCol>
                <a:gridCol w="921804">
                  <a:extLst>
                    <a:ext uri="{9D8B030D-6E8A-4147-A177-3AD203B41FA5}">
                      <a16:colId xmlns:a16="http://schemas.microsoft.com/office/drawing/2014/main" val="20002"/>
                    </a:ext>
                  </a:extLst>
                </a:gridCol>
                <a:gridCol w="923625">
                  <a:extLst>
                    <a:ext uri="{9D8B030D-6E8A-4147-A177-3AD203B41FA5}">
                      <a16:colId xmlns:a16="http://schemas.microsoft.com/office/drawing/2014/main" val="20003"/>
                    </a:ext>
                  </a:extLst>
                </a:gridCol>
                <a:gridCol w="921804">
                  <a:extLst>
                    <a:ext uri="{9D8B030D-6E8A-4147-A177-3AD203B41FA5}">
                      <a16:colId xmlns:a16="http://schemas.microsoft.com/office/drawing/2014/main" val="20004"/>
                    </a:ext>
                  </a:extLst>
                </a:gridCol>
              </a:tblGrid>
              <a:tr h="751956">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37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121920" marR="121920" marT="60960" marB="6096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0033"/>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37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L="121920" marR="121920" marT="60960" marB="6096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37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L="121920" marR="121920" marT="60960" marB="6096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37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L="121920" marR="121920" marT="60960" marB="6096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37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L="121920" marR="121920" marT="60960" marB="6096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extLst>
                  <a:ext uri="{0D108BD9-81ED-4DB2-BD59-A6C34878D82A}">
                    <a16:rowId xmlns:a16="http://schemas.microsoft.com/office/drawing/2014/main" val="10000"/>
                  </a:ext>
                </a:extLst>
              </a:tr>
              <a:tr h="751956">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37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L="121920" marR="121920" marT="60960" marB="6096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37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L="121920" marR="121920" marT="60960" marB="6096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37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L="121920" marR="121920" marT="60960" marB="6096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37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L="121920" marR="121920" marT="60960" marB="6096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37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L="121920" marR="121920" marT="60960" marB="6096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extLst>
                  <a:ext uri="{0D108BD9-81ED-4DB2-BD59-A6C34878D82A}">
                    <a16:rowId xmlns:a16="http://schemas.microsoft.com/office/drawing/2014/main" val="10001"/>
                  </a:ext>
                </a:extLst>
              </a:tr>
            </a:tbl>
          </a:graphicData>
        </a:graphic>
      </p:graphicFrame>
      <p:graphicFrame>
        <p:nvGraphicFramePr>
          <p:cNvPr id="20" name="Group 77">
            <a:extLst>
              <a:ext uri="{FF2B5EF4-FFF2-40B4-BE49-F238E27FC236}">
                <a16:creationId xmlns:a16="http://schemas.microsoft.com/office/drawing/2014/main" id="{4DB4E873-2D59-4CA4-96F0-B5C161E6B325}"/>
              </a:ext>
            </a:extLst>
          </p:cNvPr>
          <p:cNvGraphicFramePr>
            <a:graphicFrameLocks/>
          </p:cNvGraphicFramePr>
          <p:nvPr>
            <p:extLst/>
          </p:nvPr>
        </p:nvGraphicFramePr>
        <p:xfrm>
          <a:off x="6952818" y="2477932"/>
          <a:ext cx="4483966" cy="1591010"/>
        </p:xfrm>
        <a:graphic>
          <a:graphicData uri="http://schemas.openxmlformats.org/drawingml/2006/table">
            <a:tbl>
              <a:tblPr/>
              <a:tblGrid>
                <a:gridCol w="896085">
                  <a:extLst>
                    <a:ext uri="{9D8B030D-6E8A-4147-A177-3AD203B41FA5}">
                      <a16:colId xmlns:a16="http://schemas.microsoft.com/office/drawing/2014/main" val="20000"/>
                    </a:ext>
                  </a:extLst>
                </a:gridCol>
                <a:gridCol w="897856">
                  <a:extLst>
                    <a:ext uri="{9D8B030D-6E8A-4147-A177-3AD203B41FA5}">
                      <a16:colId xmlns:a16="http://schemas.microsoft.com/office/drawing/2014/main" val="20001"/>
                    </a:ext>
                  </a:extLst>
                </a:gridCol>
                <a:gridCol w="896085">
                  <a:extLst>
                    <a:ext uri="{9D8B030D-6E8A-4147-A177-3AD203B41FA5}">
                      <a16:colId xmlns:a16="http://schemas.microsoft.com/office/drawing/2014/main" val="20002"/>
                    </a:ext>
                  </a:extLst>
                </a:gridCol>
                <a:gridCol w="897855">
                  <a:extLst>
                    <a:ext uri="{9D8B030D-6E8A-4147-A177-3AD203B41FA5}">
                      <a16:colId xmlns:a16="http://schemas.microsoft.com/office/drawing/2014/main" val="20003"/>
                    </a:ext>
                  </a:extLst>
                </a:gridCol>
                <a:gridCol w="896085">
                  <a:extLst>
                    <a:ext uri="{9D8B030D-6E8A-4147-A177-3AD203B41FA5}">
                      <a16:colId xmlns:a16="http://schemas.microsoft.com/office/drawing/2014/main" val="20004"/>
                    </a:ext>
                  </a:extLst>
                </a:gridCol>
              </a:tblGrid>
              <a:tr h="795505">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37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121920" marR="121920" marT="60960" marB="6096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0033"/>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37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L="121920" marR="121920" marT="60960" marB="6096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37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L="121920" marR="121920" marT="60960" marB="6096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37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L="121920" marR="121920" marT="60960" marB="6096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37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L="121920" marR="121920" marT="60960" marB="6096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extLst>
                  <a:ext uri="{0D108BD9-81ED-4DB2-BD59-A6C34878D82A}">
                    <a16:rowId xmlns:a16="http://schemas.microsoft.com/office/drawing/2014/main" val="10000"/>
                  </a:ext>
                </a:extLst>
              </a:tr>
              <a:tr h="795505">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37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121920" marR="121920" marT="60960" marB="6096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990033"/>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37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L="121920" marR="121920" marT="60960" marB="6096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37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L="121920" marR="121920" marT="60960" marB="6096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37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L="121920" marR="121920" marT="60960" marB="6096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37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L="121920" marR="121920" marT="60960" marB="6096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extLst>
                  <a:ext uri="{0D108BD9-81ED-4DB2-BD59-A6C34878D82A}">
                    <a16:rowId xmlns:a16="http://schemas.microsoft.com/office/drawing/2014/main" val="10001"/>
                  </a:ext>
                </a:extLst>
              </a:tr>
            </a:tbl>
          </a:graphicData>
        </a:graphic>
      </p:graphicFrame>
      <p:graphicFrame>
        <p:nvGraphicFramePr>
          <p:cNvPr id="21" name="Group 78">
            <a:extLst>
              <a:ext uri="{FF2B5EF4-FFF2-40B4-BE49-F238E27FC236}">
                <a16:creationId xmlns:a16="http://schemas.microsoft.com/office/drawing/2014/main" id="{BEFEECBD-522A-44AC-95C1-278CE4F04199}"/>
              </a:ext>
            </a:extLst>
          </p:cNvPr>
          <p:cNvGraphicFramePr>
            <a:graphicFrameLocks/>
          </p:cNvGraphicFramePr>
          <p:nvPr>
            <p:extLst/>
          </p:nvPr>
        </p:nvGraphicFramePr>
        <p:xfrm>
          <a:off x="755218" y="4755224"/>
          <a:ext cx="4483966" cy="1503912"/>
        </p:xfrm>
        <a:graphic>
          <a:graphicData uri="http://schemas.openxmlformats.org/drawingml/2006/table">
            <a:tbl>
              <a:tblPr/>
              <a:tblGrid>
                <a:gridCol w="896085">
                  <a:extLst>
                    <a:ext uri="{9D8B030D-6E8A-4147-A177-3AD203B41FA5}">
                      <a16:colId xmlns:a16="http://schemas.microsoft.com/office/drawing/2014/main" val="20000"/>
                    </a:ext>
                  </a:extLst>
                </a:gridCol>
                <a:gridCol w="897856">
                  <a:extLst>
                    <a:ext uri="{9D8B030D-6E8A-4147-A177-3AD203B41FA5}">
                      <a16:colId xmlns:a16="http://schemas.microsoft.com/office/drawing/2014/main" val="20001"/>
                    </a:ext>
                  </a:extLst>
                </a:gridCol>
                <a:gridCol w="896085">
                  <a:extLst>
                    <a:ext uri="{9D8B030D-6E8A-4147-A177-3AD203B41FA5}">
                      <a16:colId xmlns:a16="http://schemas.microsoft.com/office/drawing/2014/main" val="20002"/>
                    </a:ext>
                  </a:extLst>
                </a:gridCol>
                <a:gridCol w="897855">
                  <a:extLst>
                    <a:ext uri="{9D8B030D-6E8A-4147-A177-3AD203B41FA5}">
                      <a16:colId xmlns:a16="http://schemas.microsoft.com/office/drawing/2014/main" val="20003"/>
                    </a:ext>
                  </a:extLst>
                </a:gridCol>
                <a:gridCol w="896085">
                  <a:extLst>
                    <a:ext uri="{9D8B030D-6E8A-4147-A177-3AD203B41FA5}">
                      <a16:colId xmlns:a16="http://schemas.microsoft.com/office/drawing/2014/main" val="20004"/>
                    </a:ext>
                  </a:extLst>
                </a:gridCol>
              </a:tblGrid>
              <a:tr h="751956">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37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121920" marR="121920" marT="60960" marB="6096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0033"/>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37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121920" marR="121920" marT="60960" marB="6096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0033"/>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37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121920" marR="121920" marT="60960" marB="6096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0033"/>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37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121920" marR="121920" marT="60960" marB="6096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0033"/>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37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L="121920" marR="121920" marT="60960" marB="6096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0033"/>
                    </a:solidFill>
                  </a:tcPr>
                </a:tc>
                <a:extLst>
                  <a:ext uri="{0D108BD9-81ED-4DB2-BD59-A6C34878D82A}">
                    <a16:rowId xmlns:a16="http://schemas.microsoft.com/office/drawing/2014/main" val="10000"/>
                  </a:ext>
                </a:extLst>
              </a:tr>
              <a:tr h="751956">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37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L="121920" marR="121920" marT="60960" marB="6096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37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L="121920" marR="121920" marT="60960" marB="6096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37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L="121920" marR="121920" marT="60960" marB="6096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37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L="121920" marR="121920" marT="60960" marB="6096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37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L="121920" marR="121920" marT="60960" marB="6096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extLst>
                  <a:ext uri="{0D108BD9-81ED-4DB2-BD59-A6C34878D82A}">
                    <a16:rowId xmlns:a16="http://schemas.microsoft.com/office/drawing/2014/main" val="10001"/>
                  </a:ext>
                </a:extLst>
              </a:tr>
            </a:tbl>
          </a:graphicData>
        </a:graphic>
      </p:graphicFrame>
      <p:graphicFrame>
        <p:nvGraphicFramePr>
          <p:cNvPr id="22" name="Group 172">
            <a:extLst>
              <a:ext uri="{FF2B5EF4-FFF2-40B4-BE49-F238E27FC236}">
                <a16:creationId xmlns:a16="http://schemas.microsoft.com/office/drawing/2014/main" id="{5591758C-9620-4094-913E-0D901386D71A}"/>
              </a:ext>
            </a:extLst>
          </p:cNvPr>
          <p:cNvGraphicFramePr>
            <a:graphicFrameLocks/>
          </p:cNvGraphicFramePr>
          <p:nvPr>
            <p:extLst/>
          </p:nvPr>
        </p:nvGraphicFramePr>
        <p:xfrm>
          <a:off x="6977323" y="4633933"/>
          <a:ext cx="4483966" cy="1625202"/>
        </p:xfrm>
        <a:graphic>
          <a:graphicData uri="http://schemas.openxmlformats.org/drawingml/2006/table">
            <a:tbl>
              <a:tblPr/>
              <a:tblGrid>
                <a:gridCol w="896085">
                  <a:extLst>
                    <a:ext uri="{9D8B030D-6E8A-4147-A177-3AD203B41FA5}">
                      <a16:colId xmlns:a16="http://schemas.microsoft.com/office/drawing/2014/main" val="20000"/>
                    </a:ext>
                  </a:extLst>
                </a:gridCol>
                <a:gridCol w="897856">
                  <a:extLst>
                    <a:ext uri="{9D8B030D-6E8A-4147-A177-3AD203B41FA5}">
                      <a16:colId xmlns:a16="http://schemas.microsoft.com/office/drawing/2014/main" val="20001"/>
                    </a:ext>
                  </a:extLst>
                </a:gridCol>
                <a:gridCol w="896085">
                  <a:extLst>
                    <a:ext uri="{9D8B030D-6E8A-4147-A177-3AD203B41FA5}">
                      <a16:colId xmlns:a16="http://schemas.microsoft.com/office/drawing/2014/main" val="20002"/>
                    </a:ext>
                  </a:extLst>
                </a:gridCol>
                <a:gridCol w="897855">
                  <a:extLst>
                    <a:ext uri="{9D8B030D-6E8A-4147-A177-3AD203B41FA5}">
                      <a16:colId xmlns:a16="http://schemas.microsoft.com/office/drawing/2014/main" val="20003"/>
                    </a:ext>
                  </a:extLst>
                </a:gridCol>
                <a:gridCol w="896085">
                  <a:extLst>
                    <a:ext uri="{9D8B030D-6E8A-4147-A177-3AD203B41FA5}">
                      <a16:colId xmlns:a16="http://schemas.microsoft.com/office/drawing/2014/main" val="20004"/>
                    </a:ext>
                  </a:extLst>
                </a:gridCol>
              </a:tblGrid>
              <a:tr h="812601">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37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L="121920" marR="121920" marT="60960" marB="6096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37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L="121920" marR="121920" marT="60960" marB="6096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0033"/>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37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L="121920" marR="121920" marT="60960" marB="6096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37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121920" marR="121920" marT="60960" marB="6096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0033"/>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37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L="121920" marR="121920" marT="60960" marB="6096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extLst>
                  <a:ext uri="{0D108BD9-81ED-4DB2-BD59-A6C34878D82A}">
                    <a16:rowId xmlns:a16="http://schemas.microsoft.com/office/drawing/2014/main" val="10000"/>
                  </a:ext>
                </a:extLst>
              </a:tr>
              <a:tr h="812601">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37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L="121920" marR="121920" marT="60960" marB="6096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37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L="121920" marR="121920" marT="60960" marB="6096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37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L="121920" marR="121920" marT="60960" marB="6096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37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L="121920" marR="121920" marT="60960" marB="6096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37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L="121920" marR="121920" marT="60960" marB="6096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extLst>
                  <a:ext uri="{0D108BD9-81ED-4DB2-BD59-A6C34878D82A}">
                    <a16:rowId xmlns:a16="http://schemas.microsoft.com/office/drawing/2014/main" val="10001"/>
                  </a:ext>
                </a:extLst>
              </a:tr>
            </a:tbl>
          </a:graphicData>
        </a:graphic>
      </p:graphicFrame>
      <p:sp>
        <p:nvSpPr>
          <p:cNvPr id="23" name="Text Box 173">
            <a:extLst>
              <a:ext uri="{FF2B5EF4-FFF2-40B4-BE49-F238E27FC236}">
                <a16:creationId xmlns:a16="http://schemas.microsoft.com/office/drawing/2014/main" id="{84C4F56C-216B-43F4-9B90-4678BAA826E0}"/>
              </a:ext>
            </a:extLst>
          </p:cNvPr>
          <p:cNvSpPr txBox="1">
            <a:spLocks noChangeArrowheads="1"/>
          </p:cNvSpPr>
          <p:nvPr/>
        </p:nvSpPr>
        <p:spPr bwMode="auto">
          <a:xfrm>
            <a:off x="2058366" y="4145867"/>
            <a:ext cx="1715724" cy="4924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21917" tIns="60959" rIns="121917" bIns="60959">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vi-VN" sz="2400" b="1" dirty="0" err="1">
                <a:solidFill>
                  <a:srgbClr val="000099"/>
                </a:solidFill>
              </a:rPr>
              <a:t>Hình</a:t>
            </a:r>
            <a:r>
              <a:rPr lang="en-US" altLang="vi-VN" sz="2400" b="1" dirty="0">
                <a:solidFill>
                  <a:srgbClr val="000099"/>
                </a:solidFill>
              </a:rPr>
              <a:t> 1</a:t>
            </a:r>
          </a:p>
        </p:txBody>
      </p:sp>
      <p:sp>
        <p:nvSpPr>
          <p:cNvPr id="25" name="Text Box 175">
            <a:extLst>
              <a:ext uri="{FF2B5EF4-FFF2-40B4-BE49-F238E27FC236}">
                <a16:creationId xmlns:a16="http://schemas.microsoft.com/office/drawing/2014/main" id="{02F3AAE8-AF92-47AD-8605-919E2F640FEF}"/>
              </a:ext>
            </a:extLst>
          </p:cNvPr>
          <p:cNvSpPr txBox="1">
            <a:spLocks noChangeArrowheads="1"/>
          </p:cNvSpPr>
          <p:nvPr/>
        </p:nvSpPr>
        <p:spPr bwMode="auto">
          <a:xfrm>
            <a:off x="2058363" y="6299429"/>
            <a:ext cx="1715724" cy="4924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21917" tIns="60959" rIns="121917" bIns="60959">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vi-VN" sz="2400" b="1" dirty="0" err="1">
                <a:solidFill>
                  <a:srgbClr val="000099"/>
                </a:solidFill>
              </a:rPr>
              <a:t>Hình</a:t>
            </a:r>
            <a:r>
              <a:rPr lang="en-US" altLang="vi-VN" sz="2400" b="1" dirty="0">
                <a:solidFill>
                  <a:srgbClr val="000099"/>
                </a:solidFill>
              </a:rPr>
              <a:t> 3</a:t>
            </a:r>
          </a:p>
        </p:txBody>
      </p:sp>
      <p:sp>
        <p:nvSpPr>
          <p:cNvPr id="26" name="Text Box 176">
            <a:extLst>
              <a:ext uri="{FF2B5EF4-FFF2-40B4-BE49-F238E27FC236}">
                <a16:creationId xmlns:a16="http://schemas.microsoft.com/office/drawing/2014/main" id="{59792B5A-E18B-4693-9270-2CE1568AFF38}"/>
              </a:ext>
            </a:extLst>
          </p:cNvPr>
          <p:cNvSpPr txBox="1">
            <a:spLocks noChangeArrowheads="1"/>
          </p:cNvSpPr>
          <p:nvPr/>
        </p:nvSpPr>
        <p:spPr bwMode="auto">
          <a:xfrm>
            <a:off x="8660002" y="6346235"/>
            <a:ext cx="1715724" cy="4924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21917" tIns="60959" rIns="121917" bIns="60959">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vi-VN" sz="2400" b="1">
                <a:solidFill>
                  <a:srgbClr val="000099"/>
                </a:solidFill>
              </a:rPr>
              <a:t>Hình 4</a:t>
            </a:r>
          </a:p>
        </p:txBody>
      </p:sp>
      <p:sp>
        <p:nvSpPr>
          <p:cNvPr id="28" name="Text Box 178">
            <a:extLst>
              <a:ext uri="{FF2B5EF4-FFF2-40B4-BE49-F238E27FC236}">
                <a16:creationId xmlns:a16="http://schemas.microsoft.com/office/drawing/2014/main" id="{7C748753-CE78-42C9-8219-B627253D2CC0}"/>
              </a:ext>
            </a:extLst>
          </p:cNvPr>
          <p:cNvSpPr txBox="1">
            <a:spLocks noChangeArrowheads="1"/>
          </p:cNvSpPr>
          <p:nvPr/>
        </p:nvSpPr>
        <p:spPr bwMode="auto">
          <a:xfrm>
            <a:off x="9059738" y="4068943"/>
            <a:ext cx="1715724" cy="4924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21917" tIns="60959" rIns="121917" bIns="60959">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vi-VN" sz="2400" b="1" dirty="0" err="1">
                <a:solidFill>
                  <a:srgbClr val="000099"/>
                </a:solidFill>
              </a:rPr>
              <a:t>Hình</a:t>
            </a:r>
            <a:r>
              <a:rPr lang="en-US" altLang="vi-VN" sz="2400" b="1" dirty="0">
                <a:solidFill>
                  <a:srgbClr val="000099"/>
                </a:solidFill>
              </a:rPr>
              <a:t> 2</a:t>
            </a:r>
          </a:p>
        </p:txBody>
      </p:sp>
      <p:grpSp>
        <p:nvGrpSpPr>
          <p:cNvPr id="29" name="Group 181">
            <a:extLst>
              <a:ext uri="{FF2B5EF4-FFF2-40B4-BE49-F238E27FC236}">
                <a16:creationId xmlns:a16="http://schemas.microsoft.com/office/drawing/2014/main" id="{6B5F63F5-4C83-4BC2-BBF9-24CB6824BB4A}"/>
              </a:ext>
            </a:extLst>
          </p:cNvPr>
          <p:cNvGrpSpPr>
            <a:grpSpLocks/>
          </p:cNvGrpSpPr>
          <p:nvPr/>
        </p:nvGrpSpPr>
        <p:grpSpPr bwMode="auto">
          <a:xfrm>
            <a:off x="4775480" y="1333047"/>
            <a:ext cx="441385" cy="1100231"/>
            <a:chOff x="2256" y="912"/>
            <a:chExt cx="336" cy="717"/>
          </a:xfrm>
        </p:grpSpPr>
        <p:sp>
          <p:nvSpPr>
            <p:cNvPr id="30" name="Text Box 8">
              <a:extLst>
                <a:ext uri="{FF2B5EF4-FFF2-40B4-BE49-F238E27FC236}">
                  <a16:creationId xmlns:a16="http://schemas.microsoft.com/office/drawing/2014/main" id="{39C91E65-45BD-4CFD-90B8-3FCC31A7C2A6}"/>
                </a:ext>
              </a:extLst>
            </p:cNvPr>
            <p:cNvSpPr txBox="1">
              <a:spLocks noChangeArrowheads="1"/>
            </p:cNvSpPr>
            <p:nvPr/>
          </p:nvSpPr>
          <p:spPr bwMode="auto">
            <a:xfrm>
              <a:off x="2256" y="912"/>
              <a:ext cx="336" cy="3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defTabSz="957263">
                <a:defRPr>
                  <a:solidFill>
                    <a:schemeClr val="tx1"/>
                  </a:solidFill>
                  <a:latin typeface="Arial" panose="020B0604020202020204" pitchFamily="34" charset="0"/>
                  <a:cs typeface="Arial" panose="020B0604020202020204" pitchFamily="34" charset="0"/>
                </a:defRPr>
              </a:lvl1pPr>
              <a:lvl2pPr marL="742950" indent="-285750" defTabSz="957263">
                <a:defRPr>
                  <a:solidFill>
                    <a:schemeClr val="tx1"/>
                  </a:solidFill>
                  <a:latin typeface="Arial" panose="020B0604020202020204" pitchFamily="34" charset="0"/>
                  <a:cs typeface="Arial" panose="020B0604020202020204" pitchFamily="34" charset="0"/>
                </a:defRPr>
              </a:lvl2pPr>
              <a:lvl3pPr marL="1143000" indent="-228600" defTabSz="957263">
                <a:defRPr>
                  <a:solidFill>
                    <a:schemeClr val="tx1"/>
                  </a:solidFill>
                  <a:latin typeface="Arial" panose="020B0604020202020204" pitchFamily="34" charset="0"/>
                  <a:cs typeface="Arial" panose="020B0604020202020204" pitchFamily="34" charset="0"/>
                </a:defRPr>
              </a:lvl3pPr>
              <a:lvl4pPr marL="1600200" indent="-228600" defTabSz="957263">
                <a:defRPr>
                  <a:solidFill>
                    <a:schemeClr val="tx1"/>
                  </a:solidFill>
                  <a:latin typeface="Arial" panose="020B0604020202020204" pitchFamily="34" charset="0"/>
                  <a:cs typeface="Arial" panose="020B0604020202020204" pitchFamily="34" charset="0"/>
                </a:defRPr>
              </a:lvl4pPr>
              <a:lvl5pPr marL="2057400" indent="-228600" defTabSz="957263">
                <a:defRPr>
                  <a:solidFill>
                    <a:schemeClr val="tx1"/>
                  </a:solidFill>
                  <a:latin typeface="Arial" panose="020B0604020202020204" pitchFamily="34" charset="0"/>
                  <a:cs typeface="Arial" panose="020B0604020202020204" pitchFamily="34" charset="0"/>
                </a:defRPr>
              </a:lvl5pPr>
              <a:lvl6pPr marL="2514600" indent="-228600" defTabSz="9572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572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572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572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vi-VN" sz="3200" b="1" dirty="0">
                  <a:solidFill>
                    <a:srgbClr val="0070C0"/>
                  </a:solidFill>
                  <a:latin typeface="Times New Roman" panose="02020603050405020304" pitchFamily="18" charset="0"/>
                </a:rPr>
                <a:t>1</a:t>
              </a:r>
            </a:p>
          </p:txBody>
        </p:sp>
        <p:sp>
          <p:nvSpPr>
            <p:cNvPr id="31" name="Text Box 9">
              <a:extLst>
                <a:ext uri="{FF2B5EF4-FFF2-40B4-BE49-F238E27FC236}">
                  <a16:creationId xmlns:a16="http://schemas.microsoft.com/office/drawing/2014/main" id="{297A9E19-715B-4C35-AE31-DCA570BFBC1D}"/>
                </a:ext>
              </a:extLst>
            </p:cNvPr>
            <p:cNvSpPr txBox="1">
              <a:spLocks noChangeArrowheads="1"/>
            </p:cNvSpPr>
            <p:nvPr/>
          </p:nvSpPr>
          <p:spPr bwMode="auto">
            <a:xfrm>
              <a:off x="2256" y="1248"/>
              <a:ext cx="336" cy="3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defTabSz="957263">
                <a:defRPr>
                  <a:solidFill>
                    <a:schemeClr val="tx1"/>
                  </a:solidFill>
                  <a:latin typeface="Arial" panose="020B0604020202020204" pitchFamily="34" charset="0"/>
                  <a:cs typeface="Arial" panose="020B0604020202020204" pitchFamily="34" charset="0"/>
                </a:defRPr>
              </a:lvl1pPr>
              <a:lvl2pPr marL="742950" indent="-285750" defTabSz="957263">
                <a:defRPr>
                  <a:solidFill>
                    <a:schemeClr val="tx1"/>
                  </a:solidFill>
                  <a:latin typeface="Arial" panose="020B0604020202020204" pitchFamily="34" charset="0"/>
                  <a:cs typeface="Arial" panose="020B0604020202020204" pitchFamily="34" charset="0"/>
                </a:defRPr>
              </a:lvl2pPr>
              <a:lvl3pPr marL="1143000" indent="-228600" defTabSz="957263">
                <a:defRPr>
                  <a:solidFill>
                    <a:schemeClr val="tx1"/>
                  </a:solidFill>
                  <a:latin typeface="Arial" panose="020B0604020202020204" pitchFamily="34" charset="0"/>
                  <a:cs typeface="Arial" panose="020B0604020202020204" pitchFamily="34" charset="0"/>
                </a:defRPr>
              </a:lvl3pPr>
              <a:lvl4pPr marL="1600200" indent="-228600" defTabSz="957263">
                <a:defRPr>
                  <a:solidFill>
                    <a:schemeClr val="tx1"/>
                  </a:solidFill>
                  <a:latin typeface="Arial" panose="020B0604020202020204" pitchFamily="34" charset="0"/>
                  <a:cs typeface="Arial" panose="020B0604020202020204" pitchFamily="34" charset="0"/>
                </a:defRPr>
              </a:lvl4pPr>
              <a:lvl5pPr marL="2057400" indent="-228600" defTabSz="957263">
                <a:defRPr>
                  <a:solidFill>
                    <a:schemeClr val="tx1"/>
                  </a:solidFill>
                  <a:latin typeface="Arial" panose="020B0604020202020204" pitchFamily="34" charset="0"/>
                  <a:cs typeface="Arial" panose="020B0604020202020204" pitchFamily="34" charset="0"/>
                </a:defRPr>
              </a:lvl5pPr>
              <a:lvl6pPr marL="2514600" indent="-228600" defTabSz="9572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572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572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572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vi-VN" sz="3200" b="1" dirty="0">
                  <a:solidFill>
                    <a:srgbClr val="0070C0"/>
                  </a:solidFill>
                  <a:latin typeface="Times New Roman" panose="02020603050405020304" pitchFamily="18" charset="0"/>
                </a:rPr>
                <a:t>5</a:t>
              </a:r>
              <a:r>
                <a:rPr lang="en-US" altLang="vi-VN" sz="3200" b="1" dirty="0">
                  <a:latin typeface="Times New Roman" panose="02020603050405020304" pitchFamily="18" charset="0"/>
                </a:rPr>
                <a:t> </a:t>
              </a:r>
            </a:p>
          </p:txBody>
        </p:sp>
        <p:sp>
          <p:nvSpPr>
            <p:cNvPr id="32" name="Line 10">
              <a:extLst>
                <a:ext uri="{FF2B5EF4-FFF2-40B4-BE49-F238E27FC236}">
                  <a16:creationId xmlns:a16="http://schemas.microsoft.com/office/drawing/2014/main" id="{F8191102-C132-47BD-933D-486065BA283F}"/>
                </a:ext>
              </a:extLst>
            </p:cNvPr>
            <p:cNvSpPr>
              <a:spLocks noChangeShapeType="1"/>
            </p:cNvSpPr>
            <p:nvPr/>
          </p:nvSpPr>
          <p:spPr bwMode="auto">
            <a:xfrm>
              <a:off x="2256" y="1248"/>
              <a:ext cx="24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sz="1467"/>
            </a:p>
          </p:txBody>
        </p:sp>
      </p:grpSp>
    </p:spTree>
    <p:extLst>
      <p:ext uri="{BB962C8B-B14F-4D97-AF65-F5344CB8AC3E}">
        <p14:creationId xmlns:p14="http://schemas.microsoft.com/office/powerpoint/2010/main" val="3846697950"/>
      </p:ext>
    </p:extLst>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19"/>
                                        </p:tgtEl>
                                        <p:attrNameLst>
                                          <p:attrName>r</p:attrName>
                                        </p:attrNameLst>
                                      </p:cBhvr>
                                    </p:animRot>
                                    <p:animRot by="-240000">
                                      <p:cBhvr>
                                        <p:cTn id="7" dur="200" fill="hold">
                                          <p:stCondLst>
                                            <p:cond delay="200"/>
                                          </p:stCondLst>
                                        </p:cTn>
                                        <p:tgtEl>
                                          <p:spTgt spid="19"/>
                                        </p:tgtEl>
                                        <p:attrNameLst>
                                          <p:attrName>r</p:attrName>
                                        </p:attrNameLst>
                                      </p:cBhvr>
                                    </p:animRot>
                                    <p:animRot by="240000">
                                      <p:cBhvr>
                                        <p:cTn id="8" dur="200" fill="hold">
                                          <p:stCondLst>
                                            <p:cond delay="400"/>
                                          </p:stCondLst>
                                        </p:cTn>
                                        <p:tgtEl>
                                          <p:spTgt spid="19"/>
                                        </p:tgtEl>
                                        <p:attrNameLst>
                                          <p:attrName>r</p:attrName>
                                        </p:attrNameLst>
                                      </p:cBhvr>
                                    </p:animRot>
                                    <p:animRot by="-240000">
                                      <p:cBhvr>
                                        <p:cTn id="9" dur="200" fill="hold">
                                          <p:stCondLst>
                                            <p:cond delay="600"/>
                                          </p:stCondLst>
                                        </p:cTn>
                                        <p:tgtEl>
                                          <p:spTgt spid="19"/>
                                        </p:tgtEl>
                                        <p:attrNameLst>
                                          <p:attrName>r</p:attrName>
                                        </p:attrNameLst>
                                      </p:cBhvr>
                                    </p:animRot>
                                    <p:animRot by="120000">
                                      <p:cBhvr>
                                        <p:cTn id="10" dur="200" fill="hold">
                                          <p:stCondLst>
                                            <p:cond delay="800"/>
                                          </p:stCondLst>
                                        </p:cTn>
                                        <p:tgtEl>
                                          <p:spTgt spid="19"/>
                                        </p:tgtEl>
                                        <p:attrNameLst>
                                          <p:attrName>r</p:attrName>
                                        </p:attrNameLst>
                                      </p:cBhvr>
                                    </p:animRot>
                                  </p:childTnLst>
                                </p:cTn>
                              </p:par>
                              <p:par>
                                <p:cTn id="11" presetID="32" presetClass="emph" presetSubtype="0" fill="hold" grpId="0" nodeType="withEffect">
                                  <p:stCondLst>
                                    <p:cond delay="0"/>
                                  </p:stCondLst>
                                  <p:childTnLst>
                                    <p:animRot by="120000">
                                      <p:cBhvr>
                                        <p:cTn id="12" dur="100" fill="hold">
                                          <p:stCondLst>
                                            <p:cond delay="0"/>
                                          </p:stCondLst>
                                        </p:cTn>
                                        <p:tgtEl>
                                          <p:spTgt spid="23"/>
                                        </p:tgtEl>
                                        <p:attrNameLst>
                                          <p:attrName>r</p:attrName>
                                        </p:attrNameLst>
                                      </p:cBhvr>
                                    </p:animRot>
                                    <p:animRot by="-240000">
                                      <p:cBhvr>
                                        <p:cTn id="13" dur="200" fill="hold">
                                          <p:stCondLst>
                                            <p:cond delay="200"/>
                                          </p:stCondLst>
                                        </p:cTn>
                                        <p:tgtEl>
                                          <p:spTgt spid="23"/>
                                        </p:tgtEl>
                                        <p:attrNameLst>
                                          <p:attrName>r</p:attrName>
                                        </p:attrNameLst>
                                      </p:cBhvr>
                                    </p:animRot>
                                    <p:animRot by="240000">
                                      <p:cBhvr>
                                        <p:cTn id="14" dur="200" fill="hold">
                                          <p:stCondLst>
                                            <p:cond delay="400"/>
                                          </p:stCondLst>
                                        </p:cTn>
                                        <p:tgtEl>
                                          <p:spTgt spid="23"/>
                                        </p:tgtEl>
                                        <p:attrNameLst>
                                          <p:attrName>r</p:attrName>
                                        </p:attrNameLst>
                                      </p:cBhvr>
                                    </p:animRot>
                                    <p:animRot by="-240000">
                                      <p:cBhvr>
                                        <p:cTn id="15" dur="200" fill="hold">
                                          <p:stCondLst>
                                            <p:cond delay="600"/>
                                          </p:stCondLst>
                                        </p:cTn>
                                        <p:tgtEl>
                                          <p:spTgt spid="23"/>
                                        </p:tgtEl>
                                        <p:attrNameLst>
                                          <p:attrName>r</p:attrName>
                                        </p:attrNameLst>
                                      </p:cBhvr>
                                    </p:animRot>
                                    <p:animRot by="120000">
                                      <p:cBhvr>
                                        <p:cTn id="16" dur="200" fill="hold">
                                          <p:stCondLst>
                                            <p:cond delay="800"/>
                                          </p:stCondLst>
                                        </p:cTn>
                                        <p:tgtEl>
                                          <p:spTgt spid="23"/>
                                        </p:tgtEl>
                                        <p:attrNameLst>
                                          <p:attrName>r</p:attrName>
                                        </p:attrNameLst>
                                      </p:cBhvr>
                                    </p:animRot>
                                  </p:childTnLst>
                                </p:cTn>
                              </p:par>
                              <p:par>
                                <p:cTn id="17" presetID="32" presetClass="emph" presetSubtype="0" fill="hold" nodeType="withEffect">
                                  <p:stCondLst>
                                    <p:cond delay="0"/>
                                  </p:stCondLst>
                                  <p:childTnLst>
                                    <p:animRot by="120000">
                                      <p:cBhvr>
                                        <p:cTn id="18" dur="100" fill="hold">
                                          <p:stCondLst>
                                            <p:cond delay="0"/>
                                          </p:stCondLst>
                                        </p:cTn>
                                        <p:tgtEl>
                                          <p:spTgt spid="21"/>
                                        </p:tgtEl>
                                        <p:attrNameLst>
                                          <p:attrName>r</p:attrName>
                                        </p:attrNameLst>
                                      </p:cBhvr>
                                    </p:animRot>
                                    <p:animRot by="-240000">
                                      <p:cBhvr>
                                        <p:cTn id="19" dur="200" fill="hold">
                                          <p:stCondLst>
                                            <p:cond delay="200"/>
                                          </p:stCondLst>
                                        </p:cTn>
                                        <p:tgtEl>
                                          <p:spTgt spid="21"/>
                                        </p:tgtEl>
                                        <p:attrNameLst>
                                          <p:attrName>r</p:attrName>
                                        </p:attrNameLst>
                                      </p:cBhvr>
                                    </p:animRot>
                                    <p:animRot by="240000">
                                      <p:cBhvr>
                                        <p:cTn id="20" dur="200" fill="hold">
                                          <p:stCondLst>
                                            <p:cond delay="400"/>
                                          </p:stCondLst>
                                        </p:cTn>
                                        <p:tgtEl>
                                          <p:spTgt spid="21"/>
                                        </p:tgtEl>
                                        <p:attrNameLst>
                                          <p:attrName>r</p:attrName>
                                        </p:attrNameLst>
                                      </p:cBhvr>
                                    </p:animRot>
                                    <p:animRot by="-240000">
                                      <p:cBhvr>
                                        <p:cTn id="21" dur="200" fill="hold">
                                          <p:stCondLst>
                                            <p:cond delay="600"/>
                                          </p:stCondLst>
                                        </p:cTn>
                                        <p:tgtEl>
                                          <p:spTgt spid="21"/>
                                        </p:tgtEl>
                                        <p:attrNameLst>
                                          <p:attrName>r</p:attrName>
                                        </p:attrNameLst>
                                      </p:cBhvr>
                                    </p:animRot>
                                    <p:animRot by="120000">
                                      <p:cBhvr>
                                        <p:cTn id="22" dur="200" fill="hold">
                                          <p:stCondLst>
                                            <p:cond delay="800"/>
                                          </p:stCondLst>
                                        </p:cTn>
                                        <p:tgtEl>
                                          <p:spTgt spid="21"/>
                                        </p:tgtEl>
                                        <p:attrNameLst>
                                          <p:attrName>r</p:attrName>
                                        </p:attrNameLst>
                                      </p:cBhvr>
                                    </p:animRot>
                                  </p:childTnLst>
                                </p:cTn>
                              </p:par>
                              <p:par>
                                <p:cTn id="23" presetID="32" presetClass="emph" presetSubtype="0" fill="hold" grpId="0" nodeType="withEffect">
                                  <p:stCondLst>
                                    <p:cond delay="0"/>
                                  </p:stCondLst>
                                  <p:childTnLst>
                                    <p:animRot by="120000">
                                      <p:cBhvr>
                                        <p:cTn id="24" dur="100" fill="hold">
                                          <p:stCondLst>
                                            <p:cond delay="0"/>
                                          </p:stCondLst>
                                        </p:cTn>
                                        <p:tgtEl>
                                          <p:spTgt spid="25"/>
                                        </p:tgtEl>
                                        <p:attrNameLst>
                                          <p:attrName>r</p:attrName>
                                        </p:attrNameLst>
                                      </p:cBhvr>
                                    </p:animRot>
                                    <p:animRot by="-240000">
                                      <p:cBhvr>
                                        <p:cTn id="25" dur="200" fill="hold">
                                          <p:stCondLst>
                                            <p:cond delay="200"/>
                                          </p:stCondLst>
                                        </p:cTn>
                                        <p:tgtEl>
                                          <p:spTgt spid="25"/>
                                        </p:tgtEl>
                                        <p:attrNameLst>
                                          <p:attrName>r</p:attrName>
                                        </p:attrNameLst>
                                      </p:cBhvr>
                                    </p:animRot>
                                    <p:animRot by="240000">
                                      <p:cBhvr>
                                        <p:cTn id="26" dur="200" fill="hold">
                                          <p:stCondLst>
                                            <p:cond delay="400"/>
                                          </p:stCondLst>
                                        </p:cTn>
                                        <p:tgtEl>
                                          <p:spTgt spid="25"/>
                                        </p:tgtEl>
                                        <p:attrNameLst>
                                          <p:attrName>r</p:attrName>
                                        </p:attrNameLst>
                                      </p:cBhvr>
                                    </p:animRot>
                                    <p:animRot by="-240000">
                                      <p:cBhvr>
                                        <p:cTn id="27" dur="200" fill="hold">
                                          <p:stCondLst>
                                            <p:cond delay="600"/>
                                          </p:stCondLst>
                                        </p:cTn>
                                        <p:tgtEl>
                                          <p:spTgt spid="25"/>
                                        </p:tgtEl>
                                        <p:attrNameLst>
                                          <p:attrName>r</p:attrName>
                                        </p:attrNameLst>
                                      </p:cBhvr>
                                    </p:animRot>
                                    <p:animRot by="120000">
                                      <p:cBhvr>
                                        <p:cTn id="28" dur="200" fill="hold">
                                          <p:stCondLst>
                                            <p:cond delay="800"/>
                                          </p:stCondLst>
                                        </p:cTn>
                                        <p:tgtEl>
                                          <p:spTgt spid="25"/>
                                        </p:tgtEl>
                                        <p:attrNameLst>
                                          <p:attrName>r</p:attrName>
                                        </p:attrNameLst>
                                      </p:cBhvr>
                                    </p:animRot>
                                  </p:childTnLst>
                                </p:cTn>
                              </p:par>
                            </p:childTnLst>
                          </p:cTn>
                        </p:par>
                      </p:childTnLst>
                    </p:cTn>
                  </p:par>
                  <p:par>
                    <p:cTn id="29" fill="hold">
                      <p:stCondLst>
                        <p:cond delay="indefinite"/>
                      </p:stCondLst>
                      <p:childTnLst>
                        <p:par>
                          <p:cTn id="30" fill="hold">
                            <p:stCondLst>
                              <p:cond delay="0"/>
                            </p:stCondLst>
                            <p:childTnLst>
                              <p:par>
                                <p:cTn id="31" presetID="6" presetClass="exit" presetSubtype="32" fill="hold" nodeType="clickEffect">
                                  <p:stCondLst>
                                    <p:cond delay="0"/>
                                  </p:stCondLst>
                                  <p:childTnLst>
                                    <p:animEffect transition="out" filter="circle(out)">
                                      <p:cBhvr>
                                        <p:cTn id="32" dur="2000"/>
                                        <p:tgtEl>
                                          <p:spTgt spid="19"/>
                                        </p:tgtEl>
                                      </p:cBhvr>
                                    </p:animEffect>
                                    <p:set>
                                      <p:cBhvr>
                                        <p:cTn id="33" dur="1" fill="hold">
                                          <p:stCondLst>
                                            <p:cond delay="1999"/>
                                          </p:stCondLst>
                                        </p:cTn>
                                        <p:tgtEl>
                                          <p:spTgt spid="19"/>
                                        </p:tgtEl>
                                        <p:attrNameLst>
                                          <p:attrName>style.visibility</p:attrName>
                                        </p:attrNameLst>
                                      </p:cBhvr>
                                      <p:to>
                                        <p:strVal val="hidden"/>
                                      </p:to>
                                    </p:set>
                                  </p:childTnLst>
                                </p:cTn>
                              </p:par>
                              <p:par>
                                <p:cTn id="34" presetID="6" presetClass="exit" presetSubtype="32" fill="hold" grpId="1" nodeType="withEffect">
                                  <p:stCondLst>
                                    <p:cond delay="0"/>
                                  </p:stCondLst>
                                  <p:childTnLst>
                                    <p:animEffect transition="out" filter="circle(out)">
                                      <p:cBhvr>
                                        <p:cTn id="35" dur="2000"/>
                                        <p:tgtEl>
                                          <p:spTgt spid="23"/>
                                        </p:tgtEl>
                                      </p:cBhvr>
                                    </p:animEffect>
                                    <p:set>
                                      <p:cBhvr>
                                        <p:cTn id="36" dur="1" fill="hold">
                                          <p:stCondLst>
                                            <p:cond delay="1999"/>
                                          </p:stCondLst>
                                        </p:cTn>
                                        <p:tgtEl>
                                          <p:spTgt spid="23"/>
                                        </p:tgtEl>
                                        <p:attrNameLst>
                                          <p:attrName>style.visibility</p:attrName>
                                        </p:attrNameLst>
                                      </p:cBhvr>
                                      <p:to>
                                        <p:strVal val="hidden"/>
                                      </p:to>
                                    </p:set>
                                  </p:childTnLst>
                                </p:cTn>
                              </p:par>
                              <p:par>
                                <p:cTn id="37" presetID="6" presetClass="exit" presetSubtype="32" fill="hold" nodeType="withEffect">
                                  <p:stCondLst>
                                    <p:cond delay="0"/>
                                  </p:stCondLst>
                                  <p:childTnLst>
                                    <p:animEffect transition="out" filter="circle(out)">
                                      <p:cBhvr>
                                        <p:cTn id="38" dur="2000"/>
                                        <p:tgtEl>
                                          <p:spTgt spid="21"/>
                                        </p:tgtEl>
                                      </p:cBhvr>
                                    </p:animEffect>
                                    <p:set>
                                      <p:cBhvr>
                                        <p:cTn id="39" dur="1" fill="hold">
                                          <p:stCondLst>
                                            <p:cond delay="1999"/>
                                          </p:stCondLst>
                                        </p:cTn>
                                        <p:tgtEl>
                                          <p:spTgt spid="21"/>
                                        </p:tgtEl>
                                        <p:attrNameLst>
                                          <p:attrName>style.visibility</p:attrName>
                                        </p:attrNameLst>
                                      </p:cBhvr>
                                      <p:to>
                                        <p:strVal val="hidden"/>
                                      </p:to>
                                    </p:set>
                                  </p:childTnLst>
                                </p:cTn>
                              </p:par>
                              <p:par>
                                <p:cTn id="40" presetID="6" presetClass="exit" presetSubtype="32" fill="hold" grpId="1" nodeType="withEffect">
                                  <p:stCondLst>
                                    <p:cond delay="0"/>
                                  </p:stCondLst>
                                  <p:childTnLst>
                                    <p:animEffect transition="out" filter="circle(out)">
                                      <p:cBhvr>
                                        <p:cTn id="41" dur="2000"/>
                                        <p:tgtEl>
                                          <p:spTgt spid="25"/>
                                        </p:tgtEl>
                                      </p:cBhvr>
                                    </p:animEffect>
                                    <p:set>
                                      <p:cBhvr>
                                        <p:cTn id="42" dur="1" fill="hold">
                                          <p:stCondLst>
                                            <p:cond delay="1999"/>
                                          </p:stCondLst>
                                        </p:cTn>
                                        <p:tgtEl>
                                          <p:spTgt spid="2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3" grpId="1"/>
      <p:bldP spid="25" grpId="0"/>
      <p:bldP spid="25" grpId="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1">
            <a:extLst>
              <a:ext uri="{FF2B5EF4-FFF2-40B4-BE49-F238E27FC236}">
                <a16:creationId xmlns:a16="http://schemas.microsoft.com/office/drawing/2014/main" id="{EB02613B-FF74-47E7-B58E-CB3E51163930}"/>
              </a:ext>
            </a:extLst>
          </p:cNvPr>
          <p:cNvGrpSpPr/>
          <p:nvPr/>
        </p:nvGrpSpPr>
        <p:grpSpPr>
          <a:xfrm>
            <a:off x="1467085" y="-1466841"/>
            <a:ext cx="10604203" cy="4905639"/>
            <a:chOff x="2931695" y="-1612231"/>
            <a:chExt cx="7050504" cy="5366084"/>
          </a:xfrm>
        </p:grpSpPr>
        <p:pic>
          <p:nvPicPr>
            <p:cNvPr id="5" name="图片 2">
              <a:extLst>
                <a:ext uri="{FF2B5EF4-FFF2-40B4-BE49-F238E27FC236}">
                  <a16:creationId xmlns:a16="http://schemas.microsoft.com/office/drawing/2014/main" id="{D1DE90A9-4183-4973-A61F-09F27808201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31695" y="-1612231"/>
              <a:ext cx="6858000" cy="5366084"/>
            </a:xfrm>
            <a:prstGeom prst="rect">
              <a:avLst/>
            </a:prstGeom>
          </p:spPr>
        </p:pic>
        <p:pic>
          <p:nvPicPr>
            <p:cNvPr id="6" name="图片 3">
              <a:extLst>
                <a:ext uri="{FF2B5EF4-FFF2-40B4-BE49-F238E27FC236}">
                  <a16:creationId xmlns:a16="http://schemas.microsoft.com/office/drawing/2014/main" id="{9CF48E18-7A31-4722-BEE8-A28EC59D7C6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36041" y="-348916"/>
              <a:ext cx="2346158" cy="2346158"/>
            </a:xfrm>
            <a:prstGeom prst="rect">
              <a:avLst/>
            </a:prstGeom>
          </p:spPr>
        </p:pic>
      </p:grpSp>
      <p:sp>
        <p:nvSpPr>
          <p:cNvPr id="7" name="文本框 4">
            <a:extLst>
              <a:ext uri="{FF2B5EF4-FFF2-40B4-BE49-F238E27FC236}">
                <a16:creationId xmlns:a16="http://schemas.microsoft.com/office/drawing/2014/main" id="{D585CD73-24D2-4804-95E9-D0926F55EEEF}"/>
              </a:ext>
            </a:extLst>
          </p:cNvPr>
          <p:cNvSpPr txBox="1"/>
          <p:nvPr/>
        </p:nvSpPr>
        <p:spPr>
          <a:xfrm>
            <a:off x="3992986" y="503377"/>
            <a:ext cx="5390899" cy="615681"/>
          </a:xfrm>
          <a:prstGeom prst="rect">
            <a:avLst/>
          </a:prstGeom>
          <a:noFill/>
        </p:spPr>
        <p:txBody>
          <a:bodyPr wrap="none" lIns="0" tIns="0" rIns="0" bIns="0" rtlCol="0">
            <a:spAutoFit/>
          </a:bodyPr>
          <a:lstStyle/>
          <a:p>
            <a:pPr>
              <a:lnSpc>
                <a:spcPct val="150000"/>
              </a:lnSpc>
            </a:pPr>
            <a:r>
              <a:rPr lang="vi-VN" altLang="zh-CN" sz="2667" b="1" dirty="0">
                <a:solidFill>
                  <a:srgbClr val="C00000"/>
                </a:solidFill>
                <a:latin typeface="+mj-lt"/>
                <a:ea typeface="方正剪纸简体" panose="03000509000000000000" pitchFamily="65" charset="-122"/>
              </a:rPr>
              <a:t>Xin cảm chào và hẹn gặp lại các em !</a:t>
            </a:r>
            <a:endParaRPr lang="zh-CN" altLang="en-US" sz="2667" b="1" dirty="0">
              <a:solidFill>
                <a:srgbClr val="C00000"/>
              </a:solidFill>
              <a:latin typeface="+mj-lt"/>
              <a:ea typeface="方正剪纸简体" panose="03000509000000000000" pitchFamily="65" charset="-122"/>
            </a:endParaRPr>
          </a:p>
        </p:txBody>
      </p:sp>
      <p:pic>
        <p:nvPicPr>
          <p:cNvPr id="8" name="Picture 5" descr="E:\大赛\18\1_0002s_0002_Layer-14.png">
            <a:extLst>
              <a:ext uri="{FF2B5EF4-FFF2-40B4-BE49-F238E27FC236}">
                <a16:creationId xmlns:a16="http://schemas.microsoft.com/office/drawing/2014/main" id="{E5BBB0F5-9B2B-4108-A5DF-808671666C0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09831" y="1586294"/>
            <a:ext cx="3294063" cy="268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组合 18">
            <a:extLst>
              <a:ext uri="{FF2B5EF4-FFF2-40B4-BE49-F238E27FC236}">
                <a16:creationId xmlns:a16="http://schemas.microsoft.com/office/drawing/2014/main" id="{D3AE89C6-F772-4B13-B89D-A89AFEBE19AA}"/>
              </a:ext>
            </a:extLst>
          </p:cNvPr>
          <p:cNvGrpSpPr/>
          <p:nvPr/>
        </p:nvGrpSpPr>
        <p:grpSpPr>
          <a:xfrm>
            <a:off x="4853355" y="1838566"/>
            <a:ext cx="7231239" cy="1353387"/>
            <a:chOff x="5287224" y="936683"/>
            <a:chExt cx="6134553" cy="1353386"/>
          </a:xfrm>
        </p:grpSpPr>
        <p:pic>
          <p:nvPicPr>
            <p:cNvPr id="10" name="图片 19">
              <a:extLst>
                <a:ext uri="{FF2B5EF4-FFF2-40B4-BE49-F238E27FC236}">
                  <a16:creationId xmlns:a16="http://schemas.microsoft.com/office/drawing/2014/main" id="{393BAFDB-0B38-4BA1-A5DB-8B8417EF42A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87224" y="936683"/>
              <a:ext cx="6134553" cy="1353386"/>
            </a:xfrm>
            <a:prstGeom prst="rect">
              <a:avLst/>
            </a:prstGeom>
          </p:spPr>
        </p:pic>
        <p:sp>
          <p:nvSpPr>
            <p:cNvPr id="11" name="文本框 20">
              <a:extLst>
                <a:ext uri="{FF2B5EF4-FFF2-40B4-BE49-F238E27FC236}">
                  <a16:creationId xmlns:a16="http://schemas.microsoft.com/office/drawing/2014/main" id="{8F01BF3F-FB3B-4F98-9ADA-C7B6527B1825}"/>
                </a:ext>
              </a:extLst>
            </p:cNvPr>
            <p:cNvSpPr txBox="1"/>
            <p:nvPr/>
          </p:nvSpPr>
          <p:spPr>
            <a:xfrm>
              <a:off x="6346929" y="1461663"/>
              <a:ext cx="4817938" cy="574453"/>
            </a:xfrm>
            <a:prstGeom prst="rect">
              <a:avLst/>
            </a:prstGeom>
            <a:noFill/>
          </p:spPr>
          <p:txBody>
            <a:bodyPr wrap="square" lIns="0" tIns="0" rIns="0" bIns="0" rtlCol="0">
              <a:spAutoFit/>
            </a:bodyPr>
            <a:lstStyle/>
            <a:p>
              <a:r>
                <a:rPr lang="vi-VN" altLang="zh-CN" sz="3733" b="1" dirty="0">
                  <a:solidFill>
                    <a:srgbClr val="003300"/>
                  </a:solidFill>
                  <a:latin typeface="+mj-lt"/>
                  <a:ea typeface="方正剪纸简体" panose="03000509000000000000" pitchFamily="65" charset="-122"/>
                </a:rPr>
                <a:t>Ôn lại bảng chia 2,3,4,5,6</a:t>
              </a:r>
              <a:endParaRPr lang="zh-CN" altLang="en-US" sz="3733" b="1" dirty="0">
                <a:solidFill>
                  <a:srgbClr val="003300"/>
                </a:solidFill>
                <a:latin typeface="+mj-lt"/>
                <a:ea typeface="方正剪纸简体" panose="03000509000000000000" pitchFamily="65" charset="-122"/>
              </a:endParaRPr>
            </a:p>
          </p:txBody>
        </p:sp>
      </p:grpSp>
      <p:grpSp>
        <p:nvGrpSpPr>
          <p:cNvPr id="12" name="组合 21">
            <a:extLst>
              <a:ext uri="{FF2B5EF4-FFF2-40B4-BE49-F238E27FC236}">
                <a16:creationId xmlns:a16="http://schemas.microsoft.com/office/drawing/2014/main" id="{08C83B85-A7A6-4165-80CB-644582432BEB}"/>
              </a:ext>
            </a:extLst>
          </p:cNvPr>
          <p:cNvGrpSpPr/>
          <p:nvPr/>
        </p:nvGrpSpPr>
        <p:grpSpPr>
          <a:xfrm>
            <a:off x="4970586" y="2650803"/>
            <a:ext cx="7052401" cy="3468817"/>
            <a:chOff x="4912589" y="945000"/>
            <a:chExt cx="6134553" cy="3468814"/>
          </a:xfrm>
        </p:grpSpPr>
        <p:pic>
          <p:nvPicPr>
            <p:cNvPr id="13" name="图片 22">
              <a:extLst>
                <a:ext uri="{FF2B5EF4-FFF2-40B4-BE49-F238E27FC236}">
                  <a16:creationId xmlns:a16="http://schemas.microsoft.com/office/drawing/2014/main" id="{CBE0451C-FE4E-422D-96AA-723FA3045CC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12589" y="945000"/>
              <a:ext cx="6134553" cy="3468814"/>
            </a:xfrm>
            <a:prstGeom prst="rect">
              <a:avLst/>
            </a:prstGeom>
          </p:spPr>
        </p:pic>
        <p:sp>
          <p:nvSpPr>
            <p:cNvPr id="14" name="文本框 23">
              <a:extLst>
                <a:ext uri="{FF2B5EF4-FFF2-40B4-BE49-F238E27FC236}">
                  <a16:creationId xmlns:a16="http://schemas.microsoft.com/office/drawing/2014/main" id="{F0D5AFAE-3A72-4003-AC88-425148C2520E}"/>
                </a:ext>
              </a:extLst>
            </p:cNvPr>
            <p:cNvSpPr txBox="1"/>
            <p:nvPr/>
          </p:nvSpPr>
          <p:spPr>
            <a:xfrm>
              <a:off x="5405043" y="2304659"/>
              <a:ext cx="5455897" cy="1148903"/>
            </a:xfrm>
            <a:prstGeom prst="rect">
              <a:avLst/>
            </a:prstGeom>
            <a:noFill/>
          </p:spPr>
          <p:txBody>
            <a:bodyPr wrap="square" lIns="0" tIns="0" rIns="0" bIns="0" rtlCol="0">
              <a:spAutoFit/>
            </a:bodyPr>
            <a:lstStyle/>
            <a:p>
              <a:r>
                <a:rPr lang="vi-VN" altLang="zh-CN" sz="3733" b="1" dirty="0">
                  <a:solidFill>
                    <a:srgbClr val="003300"/>
                  </a:solidFill>
                  <a:latin typeface="+mj-lt"/>
                  <a:ea typeface="方正剪纸简体" panose="03000509000000000000" pitchFamily="65" charset="-122"/>
                </a:rPr>
                <a:t>Xem trước bài: Chia số có hai chữ số cho số có một chữ số</a:t>
              </a:r>
              <a:endParaRPr lang="zh-CN" altLang="en-US" sz="3733" b="1" dirty="0">
                <a:solidFill>
                  <a:srgbClr val="003300"/>
                </a:solidFill>
                <a:latin typeface="+mj-lt"/>
                <a:ea typeface="方正剪纸简体" panose="03000509000000000000" pitchFamily="65" charset="-122"/>
              </a:endParaRPr>
            </a:p>
          </p:txBody>
        </p:sp>
      </p:grpSp>
      <p:pic>
        <p:nvPicPr>
          <p:cNvPr id="21" name="图片 30">
            <a:extLst>
              <a:ext uri="{FF2B5EF4-FFF2-40B4-BE49-F238E27FC236}">
                <a16:creationId xmlns:a16="http://schemas.microsoft.com/office/drawing/2014/main" id="{3F87E298-1A98-4816-A058-4947D906485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0462395">
            <a:off x="-147345" y="2395343"/>
            <a:ext cx="5769521" cy="969181"/>
          </a:xfrm>
          <a:prstGeom prst="rect">
            <a:avLst/>
          </a:prstGeom>
        </p:spPr>
      </p:pic>
      <p:pic>
        <p:nvPicPr>
          <p:cNvPr id="22" name="Picture 5" descr="E:\大赛\18\1_0002s_0002_Layer-14.png">
            <a:extLst>
              <a:ext uri="{FF2B5EF4-FFF2-40B4-BE49-F238E27FC236}">
                <a16:creationId xmlns:a16="http://schemas.microsoft.com/office/drawing/2014/main" id="{1A732C80-1A8C-48C0-9CAC-3C14597D43D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7472" y="1123273"/>
            <a:ext cx="1925637" cy="157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3" name="组合 32">
            <a:extLst>
              <a:ext uri="{FF2B5EF4-FFF2-40B4-BE49-F238E27FC236}">
                <a16:creationId xmlns:a16="http://schemas.microsoft.com/office/drawing/2014/main" id="{752F569C-F000-496E-8727-908C02554176}"/>
              </a:ext>
            </a:extLst>
          </p:cNvPr>
          <p:cNvGrpSpPr/>
          <p:nvPr/>
        </p:nvGrpSpPr>
        <p:grpSpPr>
          <a:xfrm>
            <a:off x="54675" y="3369340"/>
            <a:ext cx="5568437" cy="3471333"/>
            <a:chOff x="257562" y="3073400"/>
            <a:chExt cx="5568437" cy="3471333"/>
          </a:xfrm>
        </p:grpSpPr>
        <p:pic>
          <p:nvPicPr>
            <p:cNvPr id="24" name="图片 33">
              <a:extLst>
                <a:ext uri="{FF2B5EF4-FFF2-40B4-BE49-F238E27FC236}">
                  <a16:creationId xmlns:a16="http://schemas.microsoft.com/office/drawing/2014/main" id="{1396D1D4-5465-4F5C-A418-DD1BEC98802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57562" y="3073400"/>
              <a:ext cx="5113396" cy="3471333"/>
            </a:xfrm>
            <a:prstGeom prst="rect">
              <a:avLst/>
            </a:prstGeom>
          </p:spPr>
        </p:pic>
        <p:sp>
          <p:nvSpPr>
            <p:cNvPr id="25" name="文本框 34">
              <a:extLst>
                <a:ext uri="{FF2B5EF4-FFF2-40B4-BE49-F238E27FC236}">
                  <a16:creationId xmlns:a16="http://schemas.microsoft.com/office/drawing/2014/main" id="{C0333B31-2D95-4C33-9A65-ACA587ABFE36}"/>
                </a:ext>
              </a:extLst>
            </p:cNvPr>
            <p:cNvSpPr txBox="1"/>
            <p:nvPr/>
          </p:nvSpPr>
          <p:spPr>
            <a:xfrm>
              <a:off x="3843207" y="3845125"/>
              <a:ext cx="1982792" cy="584775"/>
            </a:xfrm>
            <a:prstGeom prst="rect">
              <a:avLst/>
            </a:prstGeom>
            <a:noFill/>
          </p:spPr>
          <p:txBody>
            <a:bodyPr wrap="square" rtlCol="0">
              <a:spAutoFit/>
            </a:bodyPr>
            <a:lstStyle/>
            <a:p>
              <a:r>
                <a:rPr lang="vi-VN" altLang="zh-CN" sz="3200" b="1" spc="200" dirty="0">
                  <a:solidFill>
                    <a:srgbClr val="C00000"/>
                  </a:solidFill>
                  <a:latin typeface="+mj-lt"/>
                  <a:ea typeface="方正剪纸简体" panose="03000509000000000000" pitchFamily="65" charset="-122"/>
                </a:rPr>
                <a:t>DẶN DÒ</a:t>
              </a:r>
              <a:endParaRPr lang="zh-CN" altLang="en-US" sz="3200" b="1" spc="200" dirty="0">
                <a:solidFill>
                  <a:srgbClr val="C00000"/>
                </a:solidFill>
                <a:latin typeface="+mj-lt"/>
                <a:ea typeface="方正剪纸简体" panose="03000509000000000000" pitchFamily="65" charset="-122"/>
              </a:endParaRPr>
            </a:p>
          </p:txBody>
        </p:sp>
      </p:grpSp>
    </p:spTree>
    <p:extLst>
      <p:ext uri="{BB962C8B-B14F-4D97-AF65-F5344CB8AC3E}">
        <p14:creationId xmlns:p14="http://schemas.microsoft.com/office/powerpoint/2010/main" val="3033358938"/>
      </p:ext>
    </p:extLst>
  </p:cSld>
  <p:clrMapOvr>
    <a:masterClrMapping/>
  </p:clrMapOvr>
  <mc:AlternateContent xmlns:mc="http://schemas.openxmlformats.org/markup-compatibility/2006" xmlns:p14="http://schemas.microsoft.com/office/powerpoint/2010/main">
    <mc:Choice Requires="p14">
      <p:transition spd="slow" p14:dur="1500" advClick="0">
        <p14:window dir="ver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2000"/>
                                        <p:tgtEl>
                                          <p:spTgt spid="8"/>
                                        </p:tgtEl>
                                      </p:cBhvr>
                                    </p:animEffect>
                                  </p:childTnLst>
                                </p:cTn>
                              </p:par>
                              <p:par>
                                <p:cTn id="11" presetID="63" presetClass="path" presetSubtype="0" repeatCount="indefinite" autoRev="1" fill="hold" nodeType="withEffect">
                                  <p:stCondLst>
                                    <p:cond delay="0"/>
                                  </p:stCondLst>
                                  <p:childTnLst>
                                    <p:animMotion origin="layout" path="M -1.45833E-6 -3.33333E-6 L 0.1556 0.00324 " pathEditMode="relative" rAng="0" ptsTypes="AA">
                                      <p:cBhvr>
                                        <p:cTn id="12" dur="5000" fill="hold"/>
                                        <p:tgtEl>
                                          <p:spTgt spid="8"/>
                                        </p:tgtEl>
                                        <p:attrNameLst>
                                          <p:attrName>ppt_x</p:attrName>
                                          <p:attrName>ppt_y</p:attrName>
                                        </p:attrNameLst>
                                      </p:cBhvr>
                                      <p:rCtr x="7773" y="162"/>
                                    </p:animMotion>
                                  </p:childTnLst>
                                </p:cTn>
                              </p:par>
                              <p:par>
                                <p:cTn id="13" presetID="10" presetClass="entr" presetSubtype="0" fill="hold" nodeType="withEffect">
                                  <p:stCondLst>
                                    <p:cond delay="1300"/>
                                  </p:stCondLst>
                                  <p:childTnLst>
                                    <p:set>
                                      <p:cBhvr>
                                        <p:cTn id="14" dur="1" fill="hold">
                                          <p:stCondLst>
                                            <p:cond delay="0"/>
                                          </p:stCondLst>
                                        </p:cTn>
                                        <p:tgtEl>
                                          <p:spTgt spid="22"/>
                                        </p:tgtEl>
                                        <p:attrNameLst>
                                          <p:attrName>style.visibility</p:attrName>
                                        </p:attrNameLst>
                                      </p:cBhvr>
                                      <p:to>
                                        <p:strVal val="visible"/>
                                      </p:to>
                                    </p:set>
                                    <p:animEffect transition="in" filter="fade">
                                      <p:cBhvr>
                                        <p:cTn id="15" dur="2000"/>
                                        <p:tgtEl>
                                          <p:spTgt spid="22"/>
                                        </p:tgtEl>
                                      </p:cBhvr>
                                    </p:animEffect>
                                  </p:childTnLst>
                                </p:cTn>
                              </p:par>
                              <p:par>
                                <p:cTn id="16" presetID="63" presetClass="path" presetSubtype="0" repeatCount="indefinite" autoRev="1" fill="hold" nodeType="withEffect">
                                  <p:stCondLst>
                                    <p:cond delay="1400"/>
                                  </p:stCondLst>
                                  <p:childTnLst>
                                    <p:animMotion origin="layout" path="M -2.08333E-7 7.40741E-7 L 0.09753 7.40741E-7 " pathEditMode="relative" rAng="0" ptsTypes="AA">
                                      <p:cBhvr>
                                        <p:cTn id="17" dur="5000" spd="-100000" fill="hold"/>
                                        <p:tgtEl>
                                          <p:spTgt spid="22"/>
                                        </p:tgtEl>
                                        <p:attrNameLst>
                                          <p:attrName>ppt_x</p:attrName>
                                          <p:attrName>ppt_y</p:attrName>
                                        </p:attrNameLst>
                                      </p:cBhvr>
                                      <p:rCtr x="4870" y="0"/>
                                    </p:animMotion>
                                  </p:childTnLst>
                                </p:cTn>
                              </p:par>
                              <p:par>
                                <p:cTn id="18" presetID="2" presetClass="entr" presetSubtype="4" fill="hold" nodeType="withEffect">
                                  <p:stCondLst>
                                    <p:cond delay="2700"/>
                                  </p:stCondLst>
                                  <p:childTnLst>
                                    <p:set>
                                      <p:cBhvr>
                                        <p:cTn id="19" dur="1" fill="hold">
                                          <p:stCondLst>
                                            <p:cond delay="0"/>
                                          </p:stCondLst>
                                        </p:cTn>
                                        <p:tgtEl>
                                          <p:spTgt spid="9"/>
                                        </p:tgtEl>
                                        <p:attrNameLst>
                                          <p:attrName>style.visibility</p:attrName>
                                        </p:attrNameLst>
                                      </p:cBhvr>
                                      <p:to>
                                        <p:strVal val="visible"/>
                                      </p:to>
                                    </p:set>
                                    <p:anim calcmode="lin" valueType="num">
                                      <p:cBhvr additive="base">
                                        <p:cTn id="20" dur="800" fill="hold"/>
                                        <p:tgtEl>
                                          <p:spTgt spid="9"/>
                                        </p:tgtEl>
                                        <p:attrNameLst>
                                          <p:attrName>ppt_x</p:attrName>
                                        </p:attrNameLst>
                                      </p:cBhvr>
                                      <p:tavLst>
                                        <p:tav tm="0">
                                          <p:val>
                                            <p:strVal val="#ppt_x"/>
                                          </p:val>
                                        </p:tav>
                                        <p:tav tm="100000">
                                          <p:val>
                                            <p:strVal val="#ppt_x"/>
                                          </p:val>
                                        </p:tav>
                                      </p:tavLst>
                                    </p:anim>
                                    <p:anim calcmode="lin" valueType="num">
                                      <p:cBhvr additive="base">
                                        <p:cTn id="21" dur="800" fill="hold"/>
                                        <p:tgtEl>
                                          <p:spTgt spid="9"/>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stCondLst>
                                    <p:cond delay="3100"/>
                                  </p:stCondLst>
                                  <p:childTnLst>
                                    <p:set>
                                      <p:cBhvr>
                                        <p:cTn id="23" dur="1" fill="hold">
                                          <p:stCondLst>
                                            <p:cond delay="0"/>
                                          </p:stCondLst>
                                        </p:cTn>
                                        <p:tgtEl>
                                          <p:spTgt spid="12"/>
                                        </p:tgtEl>
                                        <p:attrNameLst>
                                          <p:attrName>style.visibility</p:attrName>
                                        </p:attrNameLst>
                                      </p:cBhvr>
                                      <p:to>
                                        <p:strVal val="visible"/>
                                      </p:to>
                                    </p:set>
                                    <p:anim calcmode="lin" valueType="num">
                                      <p:cBhvr additive="base">
                                        <p:cTn id="24" dur="900" fill="hold"/>
                                        <p:tgtEl>
                                          <p:spTgt spid="12"/>
                                        </p:tgtEl>
                                        <p:attrNameLst>
                                          <p:attrName>ppt_x</p:attrName>
                                        </p:attrNameLst>
                                      </p:cBhvr>
                                      <p:tavLst>
                                        <p:tav tm="0">
                                          <p:val>
                                            <p:strVal val="#ppt_x"/>
                                          </p:val>
                                        </p:tav>
                                        <p:tav tm="100000">
                                          <p:val>
                                            <p:strVal val="#ppt_x"/>
                                          </p:val>
                                        </p:tav>
                                      </p:tavLst>
                                    </p:anim>
                                    <p:anim calcmode="lin" valueType="num">
                                      <p:cBhvr additive="base">
                                        <p:cTn id="25" dur="900" fill="hold"/>
                                        <p:tgtEl>
                                          <p:spTgt spid="12"/>
                                        </p:tgtEl>
                                        <p:attrNameLst>
                                          <p:attrName>ppt_y</p:attrName>
                                        </p:attrNameLst>
                                      </p:cBhvr>
                                      <p:tavLst>
                                        <p:tav tm="0">
                                          <p:val>
                                            <p:strVal val="1+#ppt_h/2"/>
                                          </p:val>
                                        </p:tav>
                                        <p:tav tm="100000">
                                          <p:val>
                                            <p:strVal val="#ppt_y"/>
                                          </p:val>
                                        </p:tav>
                                      </p:tavLst>
                                    </p:anim>
                                  </p:childTnLst>
                                </p:cTn>
                              </p:par>
                              <p:par>
                                <p:cTn id="26" presetID="2" presetClass="entr" presetSubtype="2" fill="hold" nodeType="withEffect">
                                  <p:stCondLst>
                                    <p:cond delay="0"/>
                                  </p:stCondLst>
                                  <p:childTnLst>
                                    <p:set>
                                      <p:cBhvr>
                                        <p:cTn id="27" dur="1" fill="hold">
                                          <p:stCondLst>
                                            <p:cond delay="0"/>
                                          </p:stCondLst>
                                        </p:cTn>
                                        <p:tgtEl>
                                          <p:spTgt spid="23"/>
                                        </p:tgtEl>
                                        <p:attrNameLst>
                                          <p:attrName>style.visibility</p:attrName>
                                        </p:attrNameLst>
                                      </p:cBhvr>
                                      <p:to>
                                        <p:strVal val="visible"/>
                                      </p:to>
                                    </p:set>
                                    <p:anim calcmode="lin" valueType="num">
                                      <p:cBhvr additive="base">
                                        <p:cTn id="28" dur="4100" fill="hold"/>
                                        <p:tgtEl>
                                          <p:spTgt spid="23"/>
                                        </p:tgtEl>
                                        <p:attrNameLst>
                                          <p:attrName>ppt_x</p:attrName>
                                        </p:attrNameLst>
                                      </p:cBhvr>
                                      <p:tavLst>
                                        <p:tav tm="0">
                                          <p:val>
                                            <p:strVal val="1+#ppt_w/2"/>
                                          </p:val>
                                        </p:tav>
                                        <p:tav tm="100000">
                                          <p:val>
                                            <p:strVal val="#ppt_x"/>
                                          </p:val>
                                        </p:tav>
                                      </p:tavLst>
                                    </p:anim>
                                    <p:anim calcmode="lin" valueType="num">
                                      <p:cBhvr additive="base">
                                        <p:cTn id="29" dur="4100" fill="hold"/>
                                        <p:tgtEl>
                                          <p:spTgt spid="23"/>
                                        </p:tgtEl>
                                        <p:attrNameLst>
                                          <p:attrName>ppt_y</p:attrName>
                                        </p:attrNameLst>
                                      </p:cBhvr>
                                      <p:tavLst>
                                        <p:tav tm="0">
                                          <p:val>
                                            <p:strVal val="#ppt_y"/>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1" presetClass="entr" presetSubtype="1" fill="hold" nodeType="click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wheel(1)">
                                      <p:cBhvr>
                                        <p:cTn id="34" dur="2000"/>
                                        <p:tgtEl>
                                          <p:spTgt spid="4"/>
                                        </p:tgtEl>
                                      </p:cBhvr>
                                    </p:animEffect>
                                  </p:childTnLst>
                                </p:cTn>
                              </p:par>
                              <p:par>
                                <p:cTn id="35" presetID="21" presetClass="entr" presetSubtype="1" fill="hold" grpId="0" nodeType="with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wheel(1)">
                                      <p:cBhvr>
                                        <p:cTn id="3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5" descr="gtbrd013a"/>
          <p:cNvPicPr>
            <a:picLocks noGrp="1" noChangeAspect="1"/>
          </p:cNvPicPr>
          <p:nvPr>
            <p:ph idx="1"/>
          </p:nvPr>
        </p:nvPicPr>
        <p:blipFill>
          <a:blip r:embed="rId3"/>
          <a:stretch>
            <a:fillRect/>
          </a:stretch>
        </p:blipFill>
        <p:spPr>
          <a:xfrm>
            <a:off x="-231775" y="-73660"/>
            <a:ext cx="12656185" cy="6931660"/>
          </a:xfrm>
          <a:prstGeom prst="rect">
            <a:avLst/>
          </a:prstGeom>
          <a:noFill/>
          <a:ln w="9525">
            <a:noFill/>
          </a:ln>
        </p:spPr>
      </p:pic>
      <p:sp>
        <p:nvSpPr>
          <p:cNvPr id="5" name="Text Box 4"/>
          <p:cNvSpPr txBox="1"/>
          <p:nvPr/>
        </p:nvSpPr>
        <p:spPr>
          <a:xfrm>
            <a:off x="4689475" y="1218565"/>
            <a:ext cx="3945255" cy="1198880"/>
          </a:xfrm>
          <a:prstGeom prst="rect">
            <a:avLst/>
          </a:prstGeom>
          <a:noFill/>
        </p:spPr>
        <p:txBody>
          <a:bodyPr wrap="square" rtlCol="0">
            <a:spAutoFit/>
          </a:bodyPr>
          <a:lstStyle/>
          <a:p>
            <a:r>
              <a:rPr sz="3600" b="1" dirty="0">
                <a:solidFill>
                  <a:srgbClr val="0000CC"/>
                </a:solidFill>
                <a:latin typeface="Times New Roman" panose="02020603050405020304" pitchFamily="18" charset="0"/>
                <a:cs typeface="Times New Roman" panose="02020603050405020304" pitchFamily="18" charset="0"/>
                <a:sym typeface="+mn-ea"/>
              </a:rPr>
              <a:t>Luyện </a:t>
            </a:r>
            <a:r>
              <a:rPr sz="3600" b="1" dirty="0" err="1">
                <a:solidFill>
                  <a:srgbClr val="0000CC"/>
                </a:solidFill>
                <a:latin typeface="Times New Roman" panose="02020603050405020304" pitchFamily="18" charset="0"/>
                <a:cs typeface="Times New Roman" panose="02020603050405020304" pitchFamily="18" charset="0"/>
                <a:sym typeface="+mn-ea"/>
              </a:rPr>
              <a:t>đọc</a:t>
            </a:r>
            <a:r>
              <a:rPr sz="3600" b="1" dirty="0">
                <a:solidFill>
                  <a:srgbClr val="0000CC"/>
                </a:solidFill>
                <a:latin typeface="Times New Roman" panose="02020603050405020304" pitchFamily="18" charset="0"/>
                <a:cs typeface="Times New Roman" panose="02020603050405020304" pitchFamily="18" charset="0"/>
                <a:sym typeface="+mn-ea"/>
              </a:rPr>
              <a:t> </a:t>
            </a:r>
            <a:r>
              <a:rPr lang="en-US" sz="3600" b="1" dirty="0" err="1" smtClean="0">
                <a:solidFill>
                  <a:srgbClr val="0000CC"/>
                </a:solidFill>
                <a:latin typeface="Times New Roman" panose="02020603050405020304" pitchFamily="18" charset="0"/>
                <a:cs typeface="Times New Roman" panose="02020603050405020304" pitchFamily="18" charset="0"/>
                <a:sym typeface="+mn-ea"/>
              </a:rPr>
              <a:t>từ</a:t>
            </a:r>
            <a:r>
              <a:rPr lang="en-US" sz="3600" b="1" dirty="0" smtClean="0">
                <a:solidFill>
                  <a:srgbClr val="0000CC"/>
                </a:solidFill>
                <a:latin typeface="Times New Roman" panose="02020603050405020304" pitchFamily="18" charset="0"/>
                <a:cs typeface="Times New Roman" panose="02020603050405020304" pitchFamily="18" charset="0"/>
                <a:sym typeface="+mn-ea"/>
              </a:rPr>
              <a:t> </a:t>
            </a:r>
            <a:r>
              <a:rPr lang="en-US" sz="3600" b="1" dirty="0" err="1" smtClean="0">
                <a:solidFill>
                  <a:srgbClr val="0000CC"/>
                </a:solidFill>
                <a:latin typeface="Times New Roman" panose="02020603050405020304" pitchFamily="18" charset="0"/>
                <a:cs typeface="Times New Roman" panose="02020603050405020304" pitchFamily="18" charset="0"/>
                <a:sym typeface="+mn-ea"/>
              </a:rPr>
              <a:t>khó</a:t>
            </a:r>
            <a:endParaRPr sz="3600" b="1" dirty="0">
              <a:solidFill>
                <a:srgbClr val="0000CC"/>
              </a:solidFill>
              <a:latin typeface="Times New Roman" panose="02020603050405020304" pitchFamily="18" charset="0"/>
              <a:ea typeface="Times New Roman" panose="02020603050405020304" pitchFamily="18" charset="0"/>
            </a:endParaRPr>
          </a:p>
          <a:p>
            <a:endParaRPr lang="en-US" sz="3600" dirty="0"/>
          </a:p>
        </p:txBody>
      </p:sp>
      <p:sp>
        <p:nvSpPr>
          <p:cNvPr id="2" name="Flowchart: Alternate Process 1"/>
          <p:cNvSpPr/>
          <p:nvPr/>
        </p:nvSpPr>
        <p:spPr>
          <a:xfrm>
            <a:off x="1437005" y="2222500"/>
            <a:ext cx="2301875" cy="1069975"/>
          </a:xfrm>
          <a:prstGeom prst="flowChartAlternateProcess">
            <a:avLst/>
          </a:prstGeom>
          <a:solidFill>
            <a:srgbClr val="07E4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noProof="0" dirty="0" err="1">
                <a:ln>
                  <a:noFill/>
                </a:ln>
                <a:solidFill>
                  <a:srgbClr val="002060"/>
                </a:solidFill>
                <a:effectLst>
                  <a:outerShdw blurRad="38100" dist="38100" dir="2700000" algn="tl">
                    <a:srgbClr val="C0C0C0"/>
                  </a:outerShdw>
                </a:effectLst>
                <a:uLnTx/>
                <a:uFillTx/>
                <a:latin typeface="Times New Roman" panose="02020603050405020304" pitchFamily="18" charset="0"/>
                <a:sym typeface="+mn-ea"/>
              </a:rPr>
              <a:t>l</a:t>
            </a:r>
            <a:r>
              <a:rPr lang="en-US" sz="3600" b="1" noProof="0" dirty="0" err="1">
                <a:ln>
                  <a:noFill/>
                </a:ln>
                <a:solidFill>
                  <a:srgbClr val="FF0000"/>
                </a:solidFill>
                <a:effectLst>
                  <a:outerShdw blurRad="38100" dist="38100" dir="2700000" algn="tl">
                    <a:srgbClr val="C0C0C0"/>
                  </a:outerShdw>
                </a:effectLst>
                <a:uLnTx/>
                <a:uFillTx/>
                <a:latin typeface="Times New Roman" panose="02020603050405020304" pitchFamily="18" charset="0"/>
                <a:sym typeface="+mn-ea"/>
              </a:rPr>
              <a:t>oay</a:t>
            </a:r>
            <a:r>
              <a:rPr lang="en-US" sz="3600" b="1" noProof="0" dirty="0">
                <a:ln>
                  <a:noFill/>
                </a:ln>
                <a:solidFill>
                  <a:srgbClr val="FF0000"/>
                </a:solidFill>
                <a:effectLst>
                  <a:outerShdw blurRad="38100" dist="38100" dir="2700000" algn="tl">
                    <a:srgbClr val="C0C0C0"/>
                  </a:outerShdw>
                </a:effectLst>
                <a:uLnTx/>
                <a:uFillTx/>
                <a:latin typeface="Times New Roman" panose="02020603050405020304" pitchFamily="18" charset="0"/>
                <a:sym typeface="+mn-ea"/>
              </a:rPr>
              <a:t> </a:t>
            </a:r>
            <a:r>
              <a:rPr lang="en-US" sz="3600" b="1" noProof="0" dirty="0" err="1">
                <a:ln>
                  <a:noFill/>
                </a:ln>
                <a:gradFill>
                  <a:gsLst>
                    <a:gs pos="0">
                      <a:srgbClr val="012D86"/>
                    </a:gs>
                    <a:gs pos="100000">
                      <a:srgbClr val="0E2557"/>
                    </a:gs>
                  </a:gsLst>
                  <a:lin scaled="0"/>
                </a:gradFill>
                <a:effectLst>
                  <a:outerShdw blurRad="38100" dist="38100" dir="2700000" algn="tl">
                    <a:srgbClr val="C0C0C0"/>
                  </a:outerShdw>
                </a:effectLst>
                <a:uLnTx/>
                <a:uFillTx/>
                <a:latin typeface="Times New Roman" panose="02020603050405020304" pitchFamily="18" charset="0"/>
                <a:sym typeface="+mn-ea"/>
              </a:rPr>
              <a:t>h</a:t>
            </a:r>
            <a:r>
              <a:rPr lang="en-US" sz="3600" b="1" noProof="0" dirty="0" err="1">
                <a:ln>
                  <a:noFill/>
                </a:ln>
                <a:solidFill>
                  <a:srgbClr val="FF0000"/>
                </a:solidFill>
                <a:effectLst>
                  <a:outerShdw blurRad="38100" dist="38100" dir="2700000" algn="tl">
                    <a:srgbClr val="C0C0C0"/>
                  </a:outerShdw>
                </a:effectLst>
                <a:uLnTx/>
                <a:uFillTx/>
                <a:latin typeface="Times New Roman" panose="02020603050405020304" pitchFamily="18" charset="0"/>
                <a:sym typeface="+mn-ea"/>
              </a:rPr>
              <a:t>oay</a:t>
            </a:r>
            <a:endParaRPr lang="en-US" sz="3600"/>
          </a:p>
        </p:txBody>
      </p:sp>
      <p:sp>
        <p:nvSpPr>
          <p:cNvPr id="3" name="Rounded Rectangle 2"/>
          <p:cNvSpPr/>
          <p:nvPr/>
        </p:nvSpPr>
        <p:spPr>
          <a:xfrm>
            <a:off x="4116705" y="2254885"/>
            <a:ext cx="3036570" cy="103759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noProof="0" dirty="0" err="1">
                <a:ln>
                  <a:noFill/>
                </a:ln>
                <a:solidFill>
                  <a:srgbClr val="FF0000"/>
                </a:solidFill>
                <a:effectLst>
                  <a:outerShdw blurRad="38100" dist="38100" dir="2700000" algn="tl">
                    <a:srgbClr val="C0C0C0"/>
                  </a:outerShdw>
                </a:effectLst>
                <a:uLnTx/>
                <a:uFillTx/>
                <a:latin typeface="Times New Roman" panose="02020603050405020304" pitchFamily="18" charset="0"/>
                <a:sym typeface="+mn-ea"/>
              </a:rPr>
              <a:t>r</a:t>
            </a:r>
            <a:r>
              <a:rPr lang="en-US" sz="3600" b="1" noProof="0" dirty="0" err="1">
                <a:ln>
                  <a:noFill/>
                </a:ln>
                <a:solidFill>
                  <a:srgbClr val="002060"/>
                </a:solidFill>
                <a:effectLst>
                  <a:outerShdw blurRad="38100" dist="38100" dir="2700000" algn="tl">
                    <a:srgbClr val="C0C0C0"/>
                  </a:outerShdw>
                </a:effectLst>
                <a:uLnTx/>
                <a:uFillTx/>
                <a:latin typeface="Times New Roman" panose="02020603050405020304" pitchFamily="18" charset="0"/>
                <a:sym typeface="+mn-ea"/>
              </a:rPr>
              <a:t>ửa</a:t>
            </a:r>
            <a:r>
              <a:rPr lang="en-US" sz="3600" b="1" noProof="0" dirty="0">
                <a:ln>
                  <a:noFill/>
                </a:ln>
                <a:solidFill>
                  <a:srgbClr val="002060"/>
                </a:solidFill>
                <a:effectLst>
                  <a:outerShdw blurRad="38100" dist="38100" dir="2700000" algn="tl">
                    <a:srgbClr val="C0C0C0"/>
                  </a:outerShdw>
                </a:effectLst>
                <a:uLnTx/>
                <a:uFillTx/>
                <a:latin typeface="Times New Roman" panose="02020603050405020304" pitchFamily="18" charset="0"/>
                <a:sym typeface="+mn-ea"/>
              </a:rPr>
              <a:t> </a:t>
            </a:r>
            <a:r>
              <a:rPr lang="en-US" sz="3600" b="1" noProof="0" dirty="0" err="1">
                <a:ln>
                  <a:noFill/>
                </a:ln>
                <a:solidFill>
                  <a:srgbClr val="002060"/>
                </a:solidFill>
                <a:effectLst>
                  <a:outerShdw blurRad="38100" dist="38100" dir="2700000" algn="tl">
                    <a:srgbClr val="C0C0C0"/>
                  </a:outerShdw>
                </a:effectLst>
                <a:uLnTx/>
                <a:uFillTx/>
                <a:latin typeface="Times New Roman" panose="02020603050405020304" pitchFamily="18" charset="0"/>
                <a:sym typeface="+mn-ea"/>
              </a:rPr>
              <a:t>bát</a:t>
            </a:r>
            <a:r>
              <a:rPr lang="en-US" sz="3600" b="1" noProof="0" dirty="0">
                <a:ln>
                  <a:noFill/>
                </a:ln>
                <a:solidFill>
                  <a:srgbClr val="0000FF"/>
                </a:solidFill>
                <a:effectLst>
                  <a:outerShdw blurRad="38100" dist="38100" dir="2700000" algn="tl">
                    <a:srgbClr val="C0C0C0"/>
                  </a:outerShdw>
                </a:effectLst>
                <a:uLnTx/>
                <a:uFillTx/>
                <a:latin typeface="Times New Roman" panose="02020603050405020304" pitchFamily="18" charset="0"/>
                <a:sym typeface="+mn-ea"/>
              </a:rPr>
              <a:t> </a:t>
            </a:r>
            <a:r>
              <a:rPr lang="en-US" sz="3600" b="1" noProof="0" dirty="0" err="1">
                <a:ln>
                  <a:noFill/>
                </a:ln>
                <a:solidFill>
                  <a:srgbClr val="002060"/>
                </a:solidFill>
                <a:effectLst>
                  <a:outerShdw blurRad="38100" dist="38100" dir="2700000" algn="tl">
                    <a:srgbClr val="C0C0C0"/>
                  </a:outerShdw>
                </a:effectLst>
                <a:uLnTx/>
                <a:uFillTx/>
                <a:latin typeface="Times New Roman" panose="02020603050405020304" pitchFamily="18" charset="0"/>
                <a:sym typeface="+mn-ea"/>
              </a:rPr>
              <a:t>đĩa</a:t>
            </a:r>
          </a:p>
        </p:txBody>
      </p:sp>
      <p:sp>
        <p:nvSpPr>
          <p:cNvPr id="6" name="Flowchart: Alternate Process 5"/>
          <p:cNvSpPr/>
          <p:nvPr/>
        </p:nvSpPr>
        <p:spPr>
          <a:xfrm>
            <a:off x="7747000" y="2254885"/>
            <a:ext cx="2527935" cy="1069975"/>
          </a:xfrm>
          <a:prstGeom prst="flowChartAlternateProcess">
            <a:avLst/>
          </a:prstGeom>
          <a:solidFill>
            <a:srgbClr val="07E4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002060"/>
                </a:solidFill>
                <a:latin typeface="Times New Roman" panose="02020603050405020304" pitchFamily="18" charset="0"/>
                <a:cs typeface="Times New Roman" panose="02020603050405020304" pitchFamily="18" charset="0"/>
              </a:rPr>
              <a:t>ngắn</a:t>
            </a:r>
            <a:r>
              <a:rPr lang="en-US" sz="3600" b="1">
                <a:solidFill>
                  <a:srgbClr val="C00000"/>
                </a:solidFill>
                <a:latin typeface="Times New Roman" panose="02020603050405020304" pitchFamily="18" charset="0"/>
                <a:cs typeface="Times New Roman" panose="02020603050405020304" pitchFamily="18" charset="0"/>
              </a:rPr>
              <a:t> </a:t>
            </a:r>
            <a:r>
              <a:rPr lang="en-US" sz="3600" b="1">
                <a:solidFill>
                  <a:srgbClr val="002060"/>
                </a:solidFill>
                <a:latin typeface="Times New Roman" panose="02020603050405020304" pitchFamily="18" charset="0"/>
                <a:cs typeface="Times New Roman" panose="02020603050405020304" pitchFamily="18" charset="0"/>
              </a:rPr>
              <a:t>ng</a:t>
            </a:r>
            <a:r>
              <a:rPr lang="en-US" sz="3600" b="1">
                <a:solidFill>
                  <a:srgbClr val="C00000"/>
                </a:solidFill>
                <a:latin typeface="Times New Roman" panose="02020603050405020304" pitchFamily="18" charset="0"/>
                <a:cs typeface="Times New Roman" panose="02020603050405020304" pitchFamily="18" charset="0"/>
              </a:rPr>
              <a:t>ủn</a:t>
            </a:r>
          </a:p>
        </p:txBody>
      </p:sp>
      <p:sp>
        <p:nvSpPr>
          <p:cNvPr id="8" name="Rounded Rectangle 7"/>
          <p:cNvSpPr/>
          <p:nvPr/>
        </p:nvSpPr>
        <p:spPr>
          <a:xfrm>
            <a:off x="2371090" y="3606165"/>
            <a:ext cx="3036570" cy="1037590"/>
          </a:xfrm>
          <a:prstGeom prst="roundRect">
            <a:avLst/>
          </a:prstGeom>
          <a:solidFill>
            <a:srgbClr val="88DB2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noProof="0" dirty="0">
                <a:ln>
                  <a:noFill/>
                </a:ln>
                <a:solidFill>
                  <a:srgbClr val="002060"/>
                </a:solidFill>
                <a:effectLst>
                  <a:outerShdw blurRad="38100" dist="38100" dir="2700000" algn="tl">
                    <a:srgbClr val="C0C0C0"/>
                  </a:outerShdw>
                </a:effectLst>
                <a:uLnTx/>
                <a:uFillTx/>
                <a:latin typeface="Times New Roman" panose="02020603050405020304" pitchFamily="18" charset="0"/>
                <a:sym typeface="+mn-ea"/>
              </a:rPr>
              <a:t>Liu-xi-a</a:t>
            </a:r>
          </a:p>
        </p:txBody>
      </p:sp>
      <p:sp>
        <p:nvSpPr>
          <p:cNvPr id="9" name="Flowchart: Alternate Process 8"/>
          <p:cNvSpPr/>
          <p:nvPr/>
        </p:nvSpPr>
        <p:spPr>
          <a:xfrm>
            <a:off x="6311265" y="3606800"/>
            <a:ext cx="2874645" cy="1036955"/>
          </a:xfrm>
          <a:prstGeom prst="flowChartAlternateProcess">
            <a:avLst/>
          </a:prstGeom>
          <a:solidFill>
            <a:srgbClr val="FFD96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noProof="0" dirty="0" err="1">
                <a:ln>
                  <a:noFill/>
                </a:ln>
                <a:solidFill>
                  <a:srgbClr val="002060"/>
                </a:solidFill>
                <a:effectLst>
                  <a:outerShdw blurRad="38100" dist="38100" dir="2700000" algn="tl">
                    <a:srgbClr val="C0C0C0"/>
                  </a:outerShdw>
                </a:effectLst>
                <a:uLnTx/>
                <a:uFillTx/>
                <a:latin typeface="Times New Roman" panose="02020603050405020304" pitchFamily="18" charset="0"/>
                <a:sym typeface="+mn-ea"/>
              </a:rPr>
              <a:t>Cô-li-a</a:t>
            </a:r>
          </a:p>
        </p:txBody>
      </p:sp>
      <p:sp>
        <p:nvSpPr>
          <p:cNvPr id="4" name="Text Box 3"/>
          <p:cNvSpPr txBox="1"/>
          <p:nvPr/>
        </p:nvSpPr>
        <p:spPr>
          <a:xfrm>
            <a:off x="5532755" y="2456815"/>
            <a:ext cx="767715" cy="645160"/>
          </a:xfrm>
          <a:prstGeom prst="rect">
            <a:avLst/>
          </a:prstGeom>
          <a:noFill/>
        </p:spPr>
        <p:txBody>
          <a:bodyPr wrap="square" rtlCol="0">
            <a:spAutoFit/>
          </a:bodyPr>
          <a:lstStyle/>
          <a:p>
            <a:r>
              <a:rPr lang="en-US" sz="3600" b="1">
                <a:solidFill>
                  <a:srgbClr val="FF0000"/>
                </a:solidFill>
                <a:latin typeface="Times New Roman" panose="02020603050405020304" pitchFamily="18" charset="0"/>
                <a:cs typeface="Times New Roman" panose="02020603050405020304" pitchFamily="18" charset="0"/>
              </a:rPr>
              <a:t>at</a:t>
            </a:r>
          </a:p>
        </p:txBody>
      </p:sp>
    </p:spTree>
    <p:custDataLst>
      <p:tags r:id="rId1"/>
    </p:custData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000" fill="hold">
                                          <p:stCondLst>
                                            <p:cond delay="0"/>
                                          </p:stCondLst>
                                        </p:cTn>
                                        <p:tgtEl>
                                          <p:spTgt spid="2"/>
                                        </p:tgtEl>
                                        <p:attrNameLst>
                                          <p:attrName>style.visibility</p:attrName>
                                        </p:attrNameLst>
                                      </p:cBhvr>
                                      <p:to>
                                        <p:strVal val="visible"/>
                                      </p:to>
                                    </p:set>
                                    <p:animEffect transition="in" filter="circle(in)">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500" fill="hold">
                                          <p:stCondLst>
                                            <p:cond delay="0"/>
                                          </p:stCondLst>
                                        </p:cTn>
                                        <p:tgtEl>
                                          <p:spTgt spid="3"/>
                                        </p:tgtEl>
                                        <p:attrNameLst>
                                          <p:attrName>style.visibility</p:attrName>
                                        </p:attrNameLst>
                                      </p:cBhvr>
                                      <p:to>
                                        <p:strVal val="visible"/>
                                      </p:to>
                                    </p:set>
                                    <p:animEffect transition="in" filter="box(in)">
                                      <p:cBhvr>
                                        <p:cTn id="12" dur="500"/>
                                        <p:tgtEl>
                                          <p:spTgt spid="3"/>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dissolv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linds(horizontal)">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4" presetClass="entr" presetSubtype="16" fill="hold" grpId="0" nodeType="clickEffect">
                                  <p:stCondLst>
                                    <p:cond delay="0"/>
                                  </p:stCondLst>
                                  <p:childTnLst>
                                    <p:set>
                                      <p:cBhvr>
                                        <p:cTn id="24" dur="1000" fill="hold">
                                          <p:stCondLst>
                                            <p:cond delay="0"/>
                                          </p:stCondLst>
                                        </p:cTn>
                                        <p:tgtEl>
                                          <p:spTgt spid="8"/>
                                        </p:tgtEl>
                                        <p:attrNameLst>
                                          <p:attrName>style.visibility</p:attrName>
                                        </p:attrNameLst>
                                      </p:cBhvr>
                                      <p:to>
                                        <p:strVal val="visible"/>
                                      </p:to>
                                    </p:set>
                                    <p:animEffect transition="in" filter="box(in)">
                                      <p:cBhvr>
                                        <p:cTn id="25" dur="1000"/>
                                        <p:tgtEl>
                                          <p:spTgt spid="8"/>
                                        </p:tgtEl>
                                      </p:cBhvr>
                                    </p:animEffect>
                                  </p:childTnLst>
                                </p:cTn>
                              </p:par>
                              <p:par>
                                <p:cTn id="26" presetID="3" presetClass="entr" presetSubtype="10" fill="hold" grpId="0"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blinds(horizontal)">
                                      <p:cBhvr>
                                        <p:cTn id="2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3" grpId="0" bldLvl="0" animBg="1"/>
      <p:bldP spid="6" grpId="0" bldLvl="0" animBg="1"/>
      <p:bldP spid="8" grpId="0" bldLvl="0" animBg="1"/>
      <p:bldP spid="9" grpId="0" bldLvl="0" animBg="1"/>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hình nền"/>
          <p:cNvPicPr>
            <a:picLocks noGrp="1" noChangeAspect="1"/>
          </p:cNvPicPr>
          <p:nvPr>
            <p:ph sz="half" idx="2"/>
          </p:nvPr>
        </p:nvPicPr>
        <p:blipFill>
          <a:blip r:embed="rId3"/>
          <a:stretch>
            <a:fillRect/>
          </a:stretch>
        </p:blipFill>
        <p:spPr>
          <a:xfrm>
            <a:off x="635" y="0"/>
            <a:ext cx="12191365" cy="6833870"/>
          </a:xfrm>
          <a:prstGeom prst="rect">
            <a:avLst/>
          </a:prstGeom>
        </p:spPr>
      </p:pic>
      <p:sp>
        <p:nvSpPr>
          <p:cNvPr id="4" name="Cloud Callout 3"/>
          <p:cNvSpPr/>
          <p:nvPr/>
        </p:nvSpPr>
        <p:spPr>
          <a:xfrm>
            <a:off x="77470" y="1710690"/>
            <a:ext cx="4907280" cy="1664335"/>
          </a:xfrm>
          <a:prstGeom prst="cloudCallout">
            <a:avLst>
              <a:gd name="adj1" fmla="val 53584"/>
              <a:gd name="adj2" fmla="val 18523"/>
            </a:avLst>
          </a:prstGeom>
          <a:solidFill>
            <a:srgbClr val="37F9E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noProof="0" dirty="0" err="1">
                <a:ln>
                  <a:noFill/>
                </a:ln>
                <a:solidFill>
                  <a:srgbClr val="0000FF"/>
                </a:solidFill>
                <a:effectLst>
                  <a:outerShdw blurRad="38100" dist="38100" dir="2700000" algn="tl">
                    <a:srgbClr val="C0C0C0"/>
                  </a:outerShdw>
                </a:effectLst>
                <a:uLnTx/>
                <a:uFillTx/>
                <a:latin typeface="Times New Roman" panose="02020603050405020304" pitchFamily="18" charset="0"/>
                <a:sym typeface="+mn-ea"/>
              </a:rPr>
              <a:t>khăn</a:t>
            </a:r>
            <a:r>
              <a:rPr lang="en-US" sz="3600" b="1" noProof="0" dirty="0">
                <a:ln>
                  <a:noFill/>
                </a:ln>
                <a:solidFill>
                  <a:srgbClr val="0000FF"/>
                </a:solidFill>
                <a:effectLst>
                  <a:outerShdw blurRad="38100" dist="38100" dir="2700000" algn="tl">
                    <a:srgbClr val="C0C0C0"/>
                  </a:outerShdw>
                </a:effectLst>
                <a:uLnTx/>
                <a:uFillTx/>
                <a:latin typeface="Times New Roman" panose="02020603050405020304" pitchFamily="18" charset="0"/>
                <a:sym typeface="+mn-ea"/>
              </a:rPr>
              <a:t> </a:t>
            </a:r>
            <a:r>
              <a:rPr lang="en-US" sz="3600" b="1" noProof="0" dirty="0" err="1">
                <a:ln>
                  <a:noFill/>
                </a:ln>
                <a:solidFill>
                  <a:srgbClr val="0000FF"/>
                </a:solidFill>
                <a:effectLst>
                  <a:outerShdw blurRad="38100" dist="38100" dir="2700000" algn="tl">
                    <a:srgbClr val="C0C0C0"/>
                  </a:outerShdw>
                </a:effectLst>
                <a:uLnTx/>
                <a:uFillTx/>
                <a:latin typeface="Times New Roman" panose="02020603050405020304" pitchFamily="18" charset="0"/>
                <a:sym typeface="+mn-ea"/>
              </a:rPr>
              <a:t>mùi</a:t>
            </a:r>
            <a:r>
              <a:rPr lang="en-US" sz="3600" b="1" noProof="0" dirty="0">
                <a:ln>
                  <a:noFill/>
                </a:ln>
                <a:solidFill>
                  <a:srgbClr val="0000FF"/>
                </a:solidFill>
                <a:effectLst>
                  <a:outerShdw blurRad="38100" dist="38100" dir="2700000" algn="tl">
                    <a:srgbClr val="C0C0C0"/>
                  </a:outerShdw>
                </a:effectLst>
                <a:uLnTx/>
                <a:uFillTx/>
                <a:latin typeface="Times New Roman" panose="02020603050405020304" pitchFamily="18" charset="0"/>
                <a:sym typeface="+mn-ea"/>
              </a:rPr>
              <a:t> </a:t>
            </a:r>
            <a:r>
              <a:rPr lang="en-US" sz="3600" b="1" noProof="0" dirty="0" err="1">
                <a:ln>
                  <a:noFill/>
                </a:ln>
                <a:solidFill>
                  <a:srgbClr val="0000FF"/>
                </a:solidFill>
                <a:effectLst>
                  <a:outerShdw blurRad="38100" dist="38100" dir="2700000" algn="tl">
                    <a:srgbClr val="C0C0C0"/>
                  </a:outerShdw>
                </a:effectLst>
                <a:uLnTx/>
                <a:uFillTx/>
                <a:latin typeface="Times New Roman" panose="02020603050405020304" pitchFamily="18" charset="0"/>
                <a:sym typeface="+mn-ea"/>
              </a:rPr>
              <a:t>soa</a:t>
            </a:r>
            <a:r>
              <a:rPr lang="en-US" sz="4400" b="1" noProof="0" dirty="0" err="1">
                <a:ln>
                  <a:noFill/>
                </a:ln>
                <a:solidFill>
                  <a:srgbClr val="0000FF"/>
                </a:solidFill>
                <a:effectLst>
                  <a:outerShdw blurRad="38100" dist="38100" dir="2700000" algn="tl">
                    <a:srgbClr val="C0C0C0"/>
                  </a:outerShdw>
                </a:effectLst>
                <a:uLnTx/>
                <a:uFillTx/>
                <a:latin typeface="Times New Roman" panose="02020603050405020304" pitchFamily="18" charset="0"/>
                <a:sym typeface="+mn-ea"/>
              </a:rPr>
              <a:t>  </a:t>
            </a:r>
            <a:endParaRPr lang="en-US" sz="4400" dirty="0"/>
          </a:p>
        </p:txBody>
      </p:sp>
      <p:pic>
        <p:nvPicPr>
          <p:cNvPr id="100" name="Content Placeholder 99"/>
          <p:cNvPicPr>
            <a:picLocks noGrp="1" noChangeAspect="1"/>
          </p:cNvPicPr>
          <p:nvPr>
            <p:ph sz="half" idx="1"/>
          </p:nvPr>
        </p:nvPicPr>
        <p:blipFill>
          <a:blip r:embed="rId4"/>
          <a:stretch>
            <a:fillRect/>
          </a:stretch>
        </p:blipFill>
        <p:spPr>
          <a:xfrm>
            <a:off x="5273675" y="1115695"/>
            <a:ext cx="3876675" cy="3578225"/>
          </a:xfrm>
          <a:prstGeom prst="rect">
            <a:avLst/>
          </a:prstGeom>
          <a:noFill/>
          <a:ln w="9525">
            <a:noFill/>
          </a:ln>
        </p:spPr>
      </p:pic>
      <p:pic>
        <p:nvPicPr>
          <p:cNvPr id="250898" name="Picture 18" descr="blumen-pflanzen094"/>
          <p:cNvPicPr>
            <a:picLocks noChangeAspect="1" noChangeArrowheads="1" noCrop="1"/>
          </p:cNvPicPr>
          <p:nvPr/>
        </p:nvPicPr>
        <p:blipFill>
          <a:blip r:embed="rId5"/>
          <a:srcRect/>
          <a:stretch>
            <a:fillRect/>
          </a:stretch>
        </p:blipFill>
        <p:spPr bwMode="auto">
          <a:xfrm>
            <a:off x="164465" y="5791200"/>
            <a:ext cx="14478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8" descr="blumen-pflanzen094"/>
          <p:cNvPicPr>
            <a:picLocks noChangeAspect="1" noChangeArrowheads="1" noCrop="1"/>
          </p:cNvPicPr>
          <p:nvPr/>
        </p:nvPicPr>
        <p:blipFill>
          <a:blip r:embed="rId5"/>
          <a:srcRect/>
          <a:stretch>
            <a:fillRect/>
          </a:stretch>
        </p:blipFill>
        <p:spPr bwMode="auto">
          <a:xfrm>
            <a:off x="1833012" y="5708015"/>
            <a:ext cx="14478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8" descr="blumen-pflanzen094"/>
          <p:cNvPicPr>
            <a:picLocks noChangeAspect="1" noChangeArrowheads="1" noCrop="1"/>
          </p:cNvPicPr>
          <p:nvPr/>
        </p:nvPicPr>
        <p:blipFill>
          <a:blip r:embed="rId5"/>
          <a:srcRect/>
          <a:stretch>
            <a:fillRect/>
          </a:stretch>
        </p:blipFill>
        <p:spPr bwMode="auto">
          <a:xfrm>
            <a:off x="3536950" y="5708015"/>
            <a:ext cx="14478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Box 11"/>
          <p:cNvSpPr txBox="1"/>
          <p:nvPr/>
        </p:nvSpPr>
        <p:spPr>
          <a:xfrm>
            <a:off x="4983153" y="4754880"/>
            <a:ext cx="4171335" cy="1077218"/>
          </a:xfrm>
          <a:prstGeom prst="rect">
            <a:avLst/>
          </a:prstGeom>
          <a:noFill/>
        </p:spPr>
        <p:txBody>
          <a:bodyPr wrap="none" rtlCol="0" anchor="t">
            <a:spAutoFit/>
          </a:bodyPr>
          <a:lstStyle/>
          <a:p>
            <a:pPr algn="ctr"/>
            <a:r>
              <a:rPr lang="en-US" sz="3200" b="1" noProof="0" dirty="0" err="1">
                <a:ln>
                  <a:noFill/>
                </a:ln>
                <a:solidFill>
                  <a:srgbClr val="FF0000"/>
                </a:solidFill>
                <a:effectLst>
                  <a:outerShdw blurRad="38100" dist="38100" dir="2700000" algn="tl">
                    <a:srgbClr val="C0C0C0"/>
                  </a:outerShdw>
                </a:effectLst>
                <a:uLnTx/>
                <a:uFillTx/>
                <a:latin typeface="Times New Roman" panose="02020603050405020304" pitchFamily="18" charset="0"/>
                <a:sym typeface="+mn-ea"/>
              </a:rPr>
              <a:t>Loại khăn mỏng bỏ túi</a:t>
            </a:r>
            <a:br>
              <a:rPr lang="en-US" sz="3200" b="1" noProof="0" dirty="0" err="1">
                <a:ln>
                  <a:noFill/>
                </a:ln>
                <a:solidFill>
                  <a:srgbClr val="FF0000"/>
                </a:solidFill>
                <a:effectLst>
                  <a:outerShdw blurRad="38100" dist="38100" dir="2700000" algn="tl">
                    <a:srgbClr val="C0C0C0"/>
                  </a:outerShdw>
                </a:effectLst>
                <a:uLnTx/>
                <a:uFillTx/>
                <a:latin typeface="Times New Roman" panose="02020603050405020304" pitchFamily="18" charset="0"/>
                <a:sym typeface="+mn-ea"/>
              </a:rPr>
            </a:br>
            <a:r>
              <a:rPr lang="en-US" sz="3200" b="1" noProof="0" dirty="0" err="1">
                <a:ln>
                  <a:noFill/>
                </a:ln>
                <a:solidFill>
                  <a:srgbClr val="FF0000"/>
                </a:solidFill>
                <a:effectLst>
                  <a:outerShdw blurRad="38100" dist="38100" dir="2700000" algn="tl">
                    <a:srgbClr val="C0C0C0"/>
                  </a:outerShdw>
                </a:effectLst>
                <a:uLnTx/>
                <a:uFillTx/>
                <a:latin typeface="Times New Roman" panose="02020603050405020304" pitchFamily="18" charset="0"/>
                <a:sym typeface="+mn-ea"/>
              </a:rPr>
              <a:t> để lau mặt, lau tay.</a:t>
            </a:r>
          </a:p>
        </p:txBody>
      </p:sp>
      <p:sp>
        <p:nvSpPr>
          <p:cNvPr id="10" name="Text Box 4"/>
          <p:cNvSpPr txBox="1"/>
          <p:nvPr/>
        </p:nvSpPr>
        <p:spPr>
          <a:xfrm>
            <a:off x="3156585" y="255905"/>
            <a:ext cx="2878455" cy="1198880"/>
          </a:xfrm>
          <a:prstGeom prst="rect">
            <a:avLst/>
          </a:prstGeom>
          <a:noFill/>
        </p:spPr>
        <p:txBody>
          <a:bodyPr wrap="square" rtlCol="0">
            <a:spAutoFit/>
          </a:bodyPr>
          <a:lstStyle/>
          <a:p>
            <a:r>
              <a:rPr lang="en-US" sz="3600" b="1" dirty="0" err="1" smtClean="0">
                <a:solidFill>
                  <a:srgbClr val="0000CC"/>
                </a:solidFill>
                <a:latin typeface="Times New Roman" panose="02020603050405020304" pitchFamily="18" charset="0"/>
                <a:cs typeface="Times New Roman" panose="02020603050405020304" pitchFamily="18" charset="0"/>
                <a:sym typeface="+mn-ea"/>
              </a:rPr>
              <a:t>Giải</a:t>
            </a:r>
            <a:r>
              <a:rPr lang="en-US" sz="3600" b="1" dirty="0" smtClean="0">
                <a:solidFill>
                  <a:srgbClr val="0000CC"/>
                </a:solidFill>
                <a:latin typeface="Times New Roman" panose="02020603050405020304" pitchFamily="18" charset="0"/>
                <a:cs typeface="Times New Roman" panose="02020603050405020304" pitchFamily="18" charset="0"/>
                <a:sym typeface="+mn-ea"/>
              </a:rPr>
              <a:t> </a:t>
            </a:r>
            <a:r>
              <a:rPr lang="en-US" sz="3600" b="1" dirty="0" err="1" smtClean="0">
                <a:solidFill>
                  <a:srgbClr val="0000CC"/>
                </a:solidFill>
                <a:latin typeface="Times New Roman" panose="02020603050405020304" pitchFamily="18" charset="0"/>
                <a:cs typeface="Times New Roman" panose="02020603050405020304" pitchFamily="18" charset="0"/>
                <a:sym typeface="+mn-ea"/>
              </a:rPr>
              <a:t>nghĩa</a:t>
            </a:r>
            <a:r>
              <a:rPr lang="en-US" sz="3600" b="1" dirty="0" smtClean="0">
                <a:solidFill>
                  <a:srgbClr val="0000CC"/>
                </a:solidFill>
                <a:latin typeface="Times New Roman" panose="02020603050405020304" pitchFamily="18" charset="0"/>
                <a:cs typeface="Times New Roman" panose="02020603050405020304" pitchFamily="18" charset="0"/>
                <a:sym typeface="+mn-ea"/>
              </a:rPr>
              <a:t> </a:t>
            </a:r>
            <a:r>
              <a:rPr lang="en-US" sz="3600" b="1" dirty="0" err="1" smtClean="0">
                <a:solidFill>
                  <a:srgbClr val="0000CC"/>
                </a:solidFill>
                <a:latin typeface="Times New Roman" panose="02020603050405020304" pitchFamily="18" charset="0"/>
                <a:cs typeface="Times New Roman" panose="02020603050405020304" pitchFamily="18" charset="0"/>
                <a:sym typeface="+mn-ea"/>
              </a:rPr>
              <a:t>từ</a:t>
            </a:r>
            <a:endParaRPr sz="3600" b="1" dirty="0">
              <a:solidFill>
                <a:srgbClr val="0000CC"/>
              </a:solidFill>
              <a:latin typeface="Times New Roman" panose="02020603050405020304" pitchFamily="18" charset="0"/>
              <a:ea typeface="Times New Roman" panose="02020603050405020304" pitchFamily="18" charset="0"/>
            </a:endParaRPr>
          </a:p>
          <a:p>
            <a:endParaRPr lang="en-US" sz="3600" dirty="0"/>
          </a:p>
        </p:txBody>
      </p:sp>
    </p:spTree>
    <p:custDataLst>
      <p:tags r:id="rId1"/>
    </p:custData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00"/>
                                        </p:tgtEl>
                                        <p:attrNameLst>
                                          <p:attrName>style.visibility</p:attrName>
                                        </p:attrNameLst>
                                      </p:cBhvr>
                                      <p:to>
                                        <p:strVal val="visible"/>
                                      </p:to>
                                    </p:set>
                                    <p:animEffect transition="in" filter="blinds(horizontal)">
                                      <p:cBhvr>
                                        <p:cTn id="12" dur="500"/>
                                        <p:tgtEl>
                                          <p:spTgt spid="100"/>
                                        </p:tgtEl>
                                      </p:cBhvr>
                                    </p:animEffect>
                                  </p:childTnLst>
                                </p:cTn>
                              </p:par>
                              <p:par>
                                <p:cTn id="13" presetID="4" presetClass="entr" presetSubtype="16" fill="hold" nodeType="withEffect">
                                  <p:stCondLst>
                                    <p:cond delay="0"/>
                                  </p:stCondLst>
                                  <p:childTnLst>
                                    <p:set>
                                      <p:cBhvr>
                                        <p:cTn id="14" dur="1000" fill="hold">
                                          <p:stCondLst>
                                            <p:cond delay="0"/>
                                          </p:stCondLst>
                                        </p:cTn>
                                        <p:tgtEl>
                                          <p:spTgt spid="12">
                                            <p:txEl>
                                              <p:pRg st="0" end="0"/>
                                            </p:txEl>
                                          </p:spTgt>
                                        </p:tgtEl>
                                        <p:attrNameLst>
                                          <p:attrName>style.visibility</p:attrName>
                                        </p:attrNameLst>
                                      </p:cBhvr>
                                      <p:to>
                                        <p:strVal val="visible"/>
                                      </p:to>
                                    </p:set>
                                    <p:animEffect transition="in" filter="box(in)">
                                      <p:cBhvr>
                                        <p:cTn id="15" dur="10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loud Callout 5"/>
          <p:cNvSpPr/>
          <p:nvPr/>
        </p:nvSpPr>
        <p:spPr>
          <a:xfrm>
            <a:off x="110490" y="2496185"/>
            <a:ext cx="3596005" cy="1308735"/>
          </a:xfrm>
          <a:prstGeom prst="cloudCallout">
            <a:avLst>
              <a:gd name="adj1" fmla="val 65203"/>
              <a:gd name="adj2" fmla="val 9388"/>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noProof="0" dirty="0" err="1">
                <a:ln>
                  <a:noFill/>
                </a:ln>
                <a:solidFill>
                  <a:srgbClr val="3463FC"/>
                </a:solidFill>
                <a:effectLst>
                  <a:outerShdw blurRad="38100" dist="38100" dir="2700000" algn="tl">
                    <a:srgbClr val="C0C0C0"/>
                  </a:outerShdw>
                </a:effectLst>
                <a:uLnTx/>
                <a:uFillTx/>
                <a:latin typeface="Times New Roman" panose="02020603050405020304" pitchFamily="18" charset="0"/>
                <a:sym typeface="+mn-ea"/>
              </a:rPr>
              <a:t>bít tất</a:t>
            </a:r>
          </a:p>
        </p:txBody>
      </p:sp>
      <p:pic>
        <p:nvPicPr>
          <p:cNvPr id="19" name="Picture 14" descr="Firewrk8"/>
          <p:cNvPicPr>
            <a:picLocks noChangeAspect="1"/>
          </p:cNvPicPr>
          <p:nvPr/>
        </p:nvPicPr>
        <p:blipFill>
          <a:blip r:embed="rId3">
            <a:lum bright="6000" contrast="30000"/>
          </a:blip>
          <a:stretch>
            <a:fillRect/>
          </a:stretch>
        </p:blipFill>
        <p:spPr>
          <a:xfrm>
            <a:off x="110490" y="5763260"/>
            <a:ext cx="1047115" cy="1094740"/>
          </a:xfrm>
          <a:prstGeom prst="rect">
            <a:avLst/>
          </a:prstGeom>
          <a:noFill/>
          <a:ln w="9525">
            <a:noFill/>
          </a:ln>
        </p:spPr>
      </p:pic>
      <p:pic>
        <p:nvPicPr>
          <p:cNvPr id="3078" name="Picture 12" descr="Firewrk8"/>
          <p:cNvPicPr>
            <a:picLocks noChangeAspect="1"/>
          </p:cNvPicPr>
          <p:nvPr/>
        </p:nvPicPr>
        <p:blipFill>
          <a:blip r:embed="rId3">
            <a:lum bright="6000" contrast="30000"/>
          </a:blip>
          <a:stretch>
            <a:fillRect/>
          </a:stretch>
        </p:blipFill>
        <p:spPr>
          <a:xfrm>
            <a:off x="0" y="20320"/>
            <a:ext cx="1656080" cy="1806575"/>
          </a:xfrm>
          <a:prstGeom prst="rect">
            <a:avLst/>
          </a:prstGeom>
          <a:noFill/>
          <a:ln w="9525">
            <a:noFill/>
          </a:ln>
        </p:spPr>
      </p:pic>
      <p:pic>
        <p:nvPicPr>
          <p:cNvPr id="3080" name="Picture 14" descr="Firewrk8"/>
          <p:cNvPicPr>
            <a:picLocks noChangeAspect="1"/>
          </p:cNvPicPr>
          <p:nvPr/>
        </p:nvPicPr>
        <p:blipFill>
          <a:blip r:embed="rId3">
            <a:lum bright="6000" contrast="30000"/>
          </a:blip>
          <a:stretch>
            <a:fillRect/>
          </a:stretch>
        </p:blipFill>
        <p:spPr>
          <a:xfrm>
            <a:off x="9885680" y="20320"/>
            <a:ext cx="2233930" cy="2327275"/>
          </a:xfrm>
          <a:prstGeom prst="rect">
            <a:avLst/>
          </a:prstGeom>
          <a:noFill/>
          <a:ln w="9525">
            <a:noFill/>
          </a:ln>
        </p:spPr>
      </p:pic>
      <p:pic>
        <p:nvPicPr>
          <p:cNvPr id="9" name="Picture 14" descr="Firewrk8"/>
          <p:cNvPicPr>
            <a:picLocks noGrp="1" noChangeAspect="1"/>
          </p:cNvPicPr>
          <p:nvPr>
            <p:ph sz="half" idx="1"/>
          </p:nvPr>
        </p:nvPicPr>
        <p:blipFill>
          <a:blip r:embed="rId3">
            <a:lum bright="6000" contrast="30000"/>
          </a:blip>
          <a:stretch>
            <a:fillRect/>
          </a:stretch>
        </p:blipFill>
        <p:spPr>
          <a:xfrm>
            <a:off x="1276985" y="5763260"/>
            <a:ext cx="1155065" cy="1129030"/>
          </a:xfrm>
          <a:prstGeom prst="rect">
            <a:avLst/>
          </a:prstGeom>
          <a:noFill/>
          <a:ln w="9525">
            <a:noFill/>
          </a:ln>
        </p:spPr>
      </p:pic>
      <p:pic>
        <p:nvPicPr>
          <p:cNvPr id="11" name="Picture 14" descr="Firewrk8"/>
          <p:cNvPicPr>
            <a:picLocks noGrp="1" noChangeAspect="1"/>
          </p:cNvPicPr>
          <p:nvPr>
            <p:ph sz="half" idx="2"/>
          </p:nvPr>
        </p:nvPicPr>
        <p:blipFill>
          <a:blip r:embed="rId3">
            <a:lum bright="6000" contrast="30000"/>
          </a:blip>
          <a:stretch>
            <a:fillRect/>
          </a:stretch>
        </p:blipFill>
        <p:spPr>
          <a:xfrm>
            <a:off x="2551430" y="5763260"/>
            <a:ext cx="1155065" cy="1129030"/>
          </a:xfrm>
          <a:prstGeom prst="rect">
            <a:avLst/>
          </a:prstGeom>
          <a:noFill/>
          <a:ln w="9525">
            <a:noFill/>
          </a:ln>
        </p:spPr>
      </p:pic>
      <p:pic>
        <p:nvPicPr>
          <p:cNvPr id="4" name="Picture 14" descr="Firewrk8"/>
          <p:cNvPicPr>
            <a:picLocks noChangeAspect="1"/>
          </p:cNvPicPr>
          <p:nvPr/>
        </p:nvPicPr>
        <p:blipFill>
          <a:blip r:embed="rId3">
            <a:lum bright="6000" contrast="30000"/>
          </a:blip>
          <a:stretch>
            <a:fillRect/>
          </a:stretch>
        </p:blipFill>
        <p:spPr>
          <a:xfrm>
            <a:off x="3804285" y="5706110"/>
            <a:ext cx="1155065" cy="1129030"/>
          </a:xfrm>
          <a:prstGeom prst="rect">
            <a:avLst/>
          </a:prstGeom>
          <a:noFill/>
          <a:ln w="9525">
            <a:noFill/>
          </a:ln>
        </p:spPr>
      </p:pic>
      <p:pic>
        <p:nvPicPr>
          <p:cNvPr id="7" name="Picture 14" descr="Firewrk8"/>
          <p:cNvPicPr>
            <a:picLocks noChangeAspect="1"/>
          </p:cNvPicPr>
          <p:nvPr/>
        </p:nvPicPr>
        <p:blipFill>
          <a:blip r:embed="rId3">
            <a:lum bright="6000" contrast="30000"/>
          </a:blip>
          <a:stretch>
            <a:fillRect/>
          </a:stretch>
        </p:blipFill>
        <p:spPr>
          <a:xfrm>
            <a:off x="5078730" y="5763260"/>
            <a:ext cx="1155065" cy="1129030"/>
          </a:xfrm>
          <a:prstGeom prst="rect">
            <a:avLst/>
          </a:prstGeom>
          <a:noFill/>
          <a:ln w="9525">
            <a:noFill/>
          </a:ln>
        </p:spPr>
      </p:pic>
      <p:pic>
        <p:nvPicPr>
          <p:cNvPr id="8" name="Picture 14" descr="Firewrk8"/>
          <p:cNvPicPr>
            <a:picLocks noChangeAspect="1"/>
          </p:cNvPicPr>
          <p:nvPr/>
        </p:nvPicPr>
        <p:blipFill>
          <a:blip r:embed="rId3">
            <a:lum bright="6000" contrast="30000"/>
          </a:blip>
          <a:stretch>
            <a:fillRect/>
          </a:stretch>
        </p:blipFill>
        <p:spPr>
          <a:xfrm>
            <a:off x="6233795" y="5746115"/>
            <a:ext cx="1155065" cy="1129030"/>
          </a:xfrm>
          <a:prstGeom prst="rect">
            <a:avLst/>
          </a:prstGeom>
          <a:noFill/>
          <a:ln w="9525">
            <a:noFill/>
          </a:ln>
        </p:spPr>
      </p:pic>
      <p:pic>
        <p:nvPicPr>
          <p:cNvPr id="10" name="Picture 14" descr="Firewrk8"/>
          <p:cNvPicPr>
            <a:picLocks noChangeAspect="1"/>
          </p:cNvPicPr>
          <p:nvPr/>
        </p:nvPicPr>
        <p:blipFill>
          <a:blip r:embed="rId3">
            <a:lum bright="6000" contrast="30000"/>
          </a:blip>
          <a:stretch>
            <a:fillRect/>
          </a:stretch>
        </p:blipFill>
        <p:spPr>
          <a:xfrm>
            <a:off x="7468235" y="5763260"/>
            <a:ext cx="1155065" cy="1129030"/>
          </a:xfrm>
          <a:prstGeom prst="rect">
            <a:avLst/>
          </a:prstGeom>
          <a:noFill/>
          <a:ln w="9525">
            <a:noFill/>
          </a:ln>
        </p:spPr>
      </p:pic>
      <p:pic>
        <p:nvPicPr>
          <p:cNvPr id="12" name="Picture 14" descr="Firewrk8"/>
          <p:cNvPicPr>
            <a:picLocks noChangeAspect="1"/>
          </p:cNvPicPr>
          <p:nvPr/>
        </p:nvPicPr>
        <p:blipFill>
          <a:blip r:embed="rId3">
            <a:lum bright="6000" contrast="30000"/>
          </a:blip>
          <a:stretch>
            <a:fillRect/>
          </a:stretch>
        </p:blipFill>
        <p:spPr>
          <a:xfrm>
            <a:off x="8589645" y="5746115"/>
            <a:ext cx="1155065" cy="1129030"/>
          </a:xfrm>
          <a:prstGeom prst="rect">
            <a:avLst/>
          </a:prstGeom>
          <a:noFill/>
          <a:ln w="9525">
            <a:noFill/>
          </a:ln>
        </p:spPr>
      </p:pic>
      <p:pic>
        <p:nvPicPr>
          <p:cNvPr id="100" name="Picture 99"/>
          <p:cNvPicPr/>
          <p:nvPr/>
        </p:nvPicPr>
        <p:blipFill>
          <a:blip r:embed="rId4"/>
          <a:stretch>
            <a:fillRect/>
          </a:stretch>
        </p:blipFill>
        <p:spPr>
          <a:xfrm>
            <a:off x="4417695" y="1305560"/>
            <a:ext cx="4453255" cy="4053205"/>
          </a:xfrm>
          <a:prstGeom prst="rect">
            <a:avLst/>
          </a:prstGeom>
          <a:noFill/>
          <a:ln w="9525">
            <a:noFill/>
          </a:ln>
        </p:spPr>
      </p:pic>
      <p:sp>
        <p:nvSpPr>
          <p:cNvPr id="2" name="Text Box 1"/>
          <p:cNvSpPr txBox="1"/>
          <p:nvPr/>
        </p:nvSpPr>
        <p:spPr>
          <a:xfrm>
            <a:off x="5648960" y="5218430"/>
            <a:ext cx="1901825" cy="584775"/>
          </a:xfrm>
          <a:prstGeom prst="rect">
            <a:avLst/>
          </a:prstGeom>
          <a:noFill/>
        </p:spPr>
        <p:txBody>
          <a:bodyPr wrap="square" rtlCol="0">
            <a:spAutoFit/>
          </a:bodyPr>
          <a:lstStyle/>
          <a:p>
            <a:pPr algn="ctr"/>
            <a:r>
              <a:rPr lang="en-US" sz="3200" b="1" dirty="0" err="1">
                <a:solidFill>
                  <a:srgbClr val="FF0000"/>
                </a:solidFill>
                <a:latin typeface="Times New Roman" panose="02020603050405020304" pitchFamily="18" charset="0"/>
                <a:cs typeface="Times New Roman" panose="02020603050405020304" pitchFamily="18" charset="0"/>
              </a:rPr>
              <a:t>vớ</a:t>
            </a:r>
            <a:r>
              <a:rPr lang="en-US" dirty="0"/>
              <a:t> </a:t>
            </a:r>
          </a:p>
        </p:txBody>
      </p:sp>
    </p:spTree>
    <p:custDataLst>
      <p:tags r:id="rId1"/>
    </p:custData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00"/>
                                        </p:tgtEl>
                                        <p:attrNameLst>
                                          <p:attrName>style.visibility</p:attrName>
                                        </p:attrNameLst>
                                      </p:cBhvr>
                                      <p:to>
                                        <p:strVal val="visible"/>
                                      </p:to>
                                    </p:set>
                                    <p:animEffect transition="in" filter="checkerboard(across)">
                                      <p:cBhvr>
                                        <p:cTn id="7" dur="500"/>
                                        <p:tgtEl>
                                          <p:spTgt spid="100"/>
                                        </p:tgtEl>
                                      </p:cBhvr>
                                    </p:animEffect>
                                  </p:childTnLst>
                                </p:cTn>
                              </p:par>
                              <p:par>
                                <p:cTn id="8" presetID="4" presetClass="entr" presetSubtype="16" fill="hold" grpId="0" nodeType="withEffect">
                                  <p:stCondLst>
                                    <p:cond delay="0"/>
                                  </p:stCondLst>
                                  <p:childTnLst>
                                    <p:set>
                                      <p:cBhvr>
                                        <p:cTn id="9" dur="500" fill="hold">
                                          <p:stCondLst>
                                            <p:cond delay="0"/>
                                          </p:stCondLst>
                                        </p:cTn>
                                        <p:tgtEl>
                                          <p:spTgt spid="2"/>
                                        </p:tgtEl>
                                        <p:attrNameLst>
                                          <p:attrName>style.visibility</p:attrName>
                                        </p:attrNameLst>
                                      </p:cBhvr>
                                      <p:to>
                                        <p:strVal val="visible"/>
                                      </p:to>
                                    </p:set>
                                    <p:animEffect transition="in" filter="box(in)">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loud Callout 3"/>
          <p:cNvSpPr/>
          <p:nvPr/>
        </p:nvSpPr>
        <p:spPr>
          <a:xfrm>
            <a:off x="1470660" y="352425"/>
            <a:ext cx="4205605" cy="1522730"/>
          </a:xfrm>
          <a:prstGeom prst="cloudCallout">
            <a:avLst>
              <a:gd name="adj1" fmla="val 42526"/>
              <a:gd name="adj2" fmla="val 27731"/>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noProof="0" dirty="0" err="1">
                <a:ln>
                  <a:noFill/>
                </a:ln>
                <a:solidFill>
                  <a:srgbClr val="0000FF"/>
                </a:solidFill>
                <a:effectLst>
                  <a:outerShdw blurRad="38100" dist="38100" dir="2700000" algn="tl">
                    <a:srgbClr val="C0C0C0"/>
                  </a:outerShdw>
                </a:effectLst>
                <a:uLnTx/>
                <a:uFillTx/>
                <a:latin typeface="Times New Roman" panose="02020603050405020304" pitchFamily="18" charset="0"/>
                <a:sym typeface="+mn-ea"/>
              </a:rPr>
              <a:t>viết lia lịa</a:t>
            </a:r>
            <a:endParaRPr lang="en-US" sz="3600" dirty="0"/>
          </a:p>
        </p:txBody>
      </p:sp>
      <p:sp>
        <p:nvSpPr>
          <p:cNvPr id="6" name="Cloud Callout 5"/>
          <p:cNvSpPr/>
          <p:nvPr/>
        </p:nvSpPr>
        <p:spPr>
          <a:xfrm>
            <a:off x="0" y="3234055"/>
            <a:ext cx="4625975" cy="1308735"/>
          </a:xfrm>
          <a:prstGeom prst="cloudCallout">
            <a:avLst>
              <a:gd name="adj1" fmla="val 53584"/>
              <a:gd name="adj2" fmla="val 18523"/>
            </a:avLst>
          </a:prstGeom>
          <a:solidFill>
            <a:srgbClr val="37F9E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noProof="0" dirty="0" err="1">
                <a:ln>
                  <a:noFill/>
                </a:ln>
                <a:solidFill>
                  <a:srgbClr val="0000FF"/>
                </a:solidFill>
                <a:effectLst>
                  <a:outerShdw blurRad="38100" dist="38100" dir="2700000" algn="tl">
                    <a:srgbClr val="C0C0C0"/>
                  </a:outerShdw>
                </a:effectLst>
                <a:uLnTx/>
                <a:uFillTx/>
                <a:latin typeface="Times New Roman" panose="02020603050405020304" pitchFamily="18" charset="0"/>
                <a:sym typeface="+mn-ea"/>
              </a:rPr>
              <a:t>ngắn ngủn</a:t>
            </a:r>
            <a:endParaRPr lang="en-US" sz="3600" dirty="0"/>
          </a:p>
        </p:txBody>
      </p:sp>
      <p:pic>
        <p:nvPicPr>
          <p:cNvPr id="19" name="Picture 14" descr="Firewrk8"/>
          <p:cNvPicPr>
            <a:picLocks noChangeAspect="1"/>
          </p:cNvPicPr>
          <p:nvPr/>
        </p:nvPicPr>
        <p:blipFill>
          <a:blip r:embed="rId3">
            <a:lum bright="6000" contrast="30000"/>
          </a:blip>
          <a:stretch>
            <a:fillRect/>
          </a:stretch>
        </p:blipFill>
        <p:spPr>
          <a:xfrm>
            <a:off x="110490" y="5763260"/>
            <a:ext cx="1047115" cy="1094740"/>
          </a:xfrm>
          <a:prstGeom prst="rect">
            <a:avLst/>
          </a:prstGeom>
          <a:noFill/>
          <a:ln w="9525">
            <a:noFill/>
          </a:ln>
        </p:spPr>
      </p:pic>
      <p:pic>
        <p:nvPicPr>
          <p:cNvPr id="3078" name="Picture 12" descr="Firewrk8"/>
          <p:cNvPicPr>
            <a:picLocks noChangeAspect="1"/>
          </p:cNvPicPr>
          <p:nvPr/>
        </p:nvPicPr>
        <p:blipFill>
          <a:blip r:embed="rId3">
            <a:lum bright="6000" contrast="30000"/>
          </a:blip>
          <a:stretch>
            <a:fillRect/>
          </a:stretch>
        </p:blipFill>
        <p:spPr>
          <a:xfrm>
            <a:off x="111125" y="68580"/>
            <a:ext cx="1656080" cy="1806575"/>
          </a:xfrm>
          <a:prstGeom prst="rect">
            <a:avLst/>
          </a:prstGeom>
          <a:noFill/>
          <a:ln w="9525">
            <a:noFill/>
          </a:ln>
        </p:spPr>
      </p:pic>
      <p:pic>
        <p:nvPicPr>
          <p:cNvPr id="3080" name="Picture 14" descr="Firewrk8"/>
          <p:cNvPicPr>
            <a:picLocks noChangeAspect="1"/>
          </p:cNvPicPr>
          <p:nvPr/>
        </p:nvPicPr>
        <p:blipFill>
          <a:blip r:embed="rId3">
            <a:lum bright="6000" contrast="30000"/>
          </a:blip>
          <a:stretch>
            <a:fillRect/>
          </a:stretch>
        </p:blipFill>
        <p:spPr>
          <a:xfrm>
            <a:off x="9885680" y="20320"/>
            <a:ext cx="2233930" cy="2327275"/>
          </a:xfrm>
          <a:prstGeom prst="rect">
            <a:avLst/>
          </a:prstGeom>
          <a:noFill/>
          <a:ln w="9525">
            <a:noFill/>
          </a:ln>
        </p:spPr>
      </p:pic>
      <p:pic>
        <p:nvPicPr>
          <p:cNvPr id="9" name="Picture 14" descr="Firewrk8"/>
          <p:cNvPicPr>
            <a:picLocks noGrp="1" noChangeAspect="1"/>
          </p:cNvPicPr>
          <p:nvPr>
            <p:ph sz="half" idx="1"/>
          </p:nvPr>
        </p:nvPicPr>
        <p:blipFill>
          <a:blip r:embed="rId3">
            <a:lum bright="6000" contrast="30000"/>
          </a:blip>
          <a:stretch>
            <a:fillRect/>
          </a:stretch>
        </p:blipFill>
        <p:spPr>
          <a:xfrm>
            <a:off x="1276985" y="5763260"/>
            <a:ext cx="1155065" cy="1129030"/>
          </a:xfrm>
          <a:prstGeom prst="rect">
            <a:avLst/>
          </a:prstGeom>
          <a:noFill/>
          <a:ln w="9525">
            <a:noFill/>
          </a:ln>
        </p:spPr>
      </p:pic>
      <p:pic>
        <p:nvPicPr>
          <p:cNvPr id="11" name="Picture 14" descr="Firewrk8"/>
          <p:cNvPicPr>
            <a:picLocks noGrp="1" noChangeAspect="1"/>
          </p:cNvPicPr>
          <p:nvPr>
            <p:ph sz="half" idx="2"/>
          </p:nvPr>
        </p:nvPicPr>
        <p:blipFill>
          <a:blip r:embed="rId3">
            <a:lum bright="6000" contrast="30000"/>
          </a:blip>
          <a:stretch>
            <a:fillRect/>
          </a:stretch>
        </p:blipFill>
        <p:spPr>
          <a:xfrm>
            <a:off x="2551430" y="5763260"/>
            <a:ext cx="1155065" cy="1129030"/>
          </a:xfrm>
          <a:prstGeom prst="rect">
            <a:avLst/>
          </a:prstGeom>
          <a:noFill/>
          <a:ln w="9525">
            <a:noFill/>
          </a:ln>
        </p:spPr>
      </p:pic>
      <p:sp>
        <p:nvSpPr>
          <p:cNvPr id="5" name="Flowchart: Alternate Process 4"/>
          <p:cNvSpPr/>
          <p:nvPr/>
        </p:nvSpPr>
        <p:spPr>
          <a:xfrm>
            <a:off x="4827270" y="1691005"/>
            <a:ext cx="5036820" cy="868680"/>
          </a:xfrm>
          <a:prstGeom prst="flowChartAlternateProcess">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C00000"/>
                </a:solidFill>
                <a:latin typeface="Times New Roman" panose="02020603050405020304" pitchFamily="18" charset="0"/>
                <a:cs typeface="Times New Roman" panose="02020603050405020304" pitchFamily="18" charset="0"/>
              </a:rPr>
              <a:t>viết</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rất</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nhanh</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và</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liên</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tục</a:t>
            </a:r>
            <a:endParaRPr lang="en-US" sz="3200" b="1" dirty="0">
              <a:solidFill>
                <a:srgbClr val="C00000"/>
              </a:solidFill>
              <a:latin typeface="Times New Roman" panose="02020603050405020304" pitchFamily="18" charset="0"/>
              <a:cs typeface="Times New Roman" panose="02020603050405020304" pitchFamily="18" charset="0"/>
            </a:endParaRPr>
          </a:p>
        </p:txBody>
      </p:sp>
      <p:sp>
        <p:nvSpPr>
          <p:cNvPr id="2" name="Flowchart: Alternate Process 1"/>
          <p:cNvSpPr/>
          <p:nvPr/>
        </p:nvSpPr>
        <p:spPr>
          <a:xfrm>
            <a:off x="4827270" y="3968750"/>
            <a:ext cx="3762375" cy="868680"/>
          </a:xfrm>
          <a:prstGeom prst="flowChartAlternateProcess">
            <a:avLst/>
          </a:prstGeom>
          <a:solidFill>
            <a:srgbClr val="E6F89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C00000"/>
                </a:solidFill>
                <a:latin typeface="Times New Roman" panose="02020603050405020304" pitchFamily="18" charset="0"/>
                <a:cs typeface="Times New Roman" panose="02020603050405020304" pitchFamily="18" charset="0"/>
              </a:rPr>
              <a:t>rất</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ngắn</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và</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có</a:t>
            </a:r>
            <a:r>
              <a:rPr lang="en-US" sz="3200" b="1" dirty="0">
                <a:solidFill>
                  <a:srgbClr val="C00000"/>
                </a:solidFill>
                <a:latin typeface="Times New Roman" panose="02020603050405020304" pitchFamily="18" charset="0"/>
                <a:cs typeface="Times New Roman" panose="02020603050405020304" pitchFamily="18" charset="0"/>
              </a:rPr>
              <a:t> ý </a:t>
            </a:r>
            <a:r>
              <a:rPr lang="en-US" sz="3200" b="1" dirty="0" err="1">
                <a:solidFill>
                  <a:srgbClr val="C00000"/>
                </a:solidFill>
                <a:latin typeface="Times New Roman" panose="02020603050405020304" pitchFamily="18" charset="0"/>
                <a:cs typeface="Times New Roman" panose="02020603050405020304" pitchFamily="18" charset="0"/>
              </a:rPr>
              <a:t>chê</a:t>
            </a:r>
            <a:endParaRPr lang="en-US" sz="3200" b="1" dirty="0">
              <a:solidFill>
                <a:srgbClr val="C00000"/>
              </a:solidFill>
              <a:latin typeface="Times New Roman" panose="02020603050405020304" pitchFamily="18" charset="0"/>
              <a:cs typeface="Times New Roman" panose="02020603050405020304" pitchFamily="18" charset="0"/>
            </a:endParaRPr>
          </a:p>
        </p:txBody>
      </p:sp>
      <p:pic>
        <p:nvPicPr>
          <p:cNvPr id="3" name="Picture 14" descr="Firewrk8"/>
          <p:cNvPicPr>
            <a:picLocks noChangeAspect="1"/>
          </p:cNvPicPr>
          <p:nvPr/>
        </p:nvPicPr>
        <p:blipFill>
          <a:blip r:embed="rId3">
            <a:lum bright="6000" contrast="30000"/>
          </a:blip>
          <a:stretch>
            <a:fillRect/>
          </a:stretch>
        </p:blipFill>
        <p:spPr>
          <a:xfrm>
            <a:off x="3804285" y="5706110"/>
            <a:ext cx="1155065" cy="1129030"/>
          </a:xfrm>
          <a:prstGeom prst="rect">
            <a:avLst/>
          </a:prstGeom>
          <a:noFill/>
          <a:ln w="9525">
            <a:noFill/>
          </a:ln>
        </p:spPr>
      </p:pic>
      <p:pic>
        <p:nvPicPr>
          <p:cNvPr id="7" name="Picture 14" descr="Firewrk8"/>
          <p:cNvPicPr>
            <a:picLocks noChangeAspect="1"/>
          </p:cNvPicPr>
          <p:nvPr/>
        </p:nvPicPr>
        <p:blipFill>
          <a:blip r:embed="rId3">
            <a:lum bright="6000" contrast="30000"/>
          </a:blip>
          <a:stretch>
            <a:fillRect/>
          </a:stretch>
        </p:blipFill>
        <p:spPr>
          <a:xfrm>
            <a:off x="5078730" y="5763260"/>
            <a:ext cx="1155065" cy="1129030"/>
          </a:xfrm>
          <a:prstGeom prst="rect">
            <a:avLst/>
          </a:prstGeom>
          <a:noFill/>
          <a:ln w="9525">
            <a:noFill/>
          </a:ln>
        </p:spPr>
      </p:pic>
      <p:pic>
        <p:nvPicPr>
          <p:cNvPr id="8" name="Picture 14" descr="Firewrk8"/>
          <p:cNvPicPr>
            <a:picLocks noChangeAspect="1"/>
          </p:cNvPicPr>
          <p:nvPr/>
        </p:nvPicPr>
        <p:blipFill>
          <a:blip r:embed="rId3">
            <a:lum bright="6000" contrast="30000"/>
          </a:blip>
          <a:stretch>
            <a:fillRect/>
          </a:stretch>
        </p:blipFill>
        <p:spPr>
          <a:xfrm>
            <a:off x="6233795" y="5746115"/>
            <a:ext cx="1155065" cy="1129030"/>
          </a:xfrm>
          <a:prstGeom prst="rect">
            <a:avLst/>
          </a:prstGeom>
          <a:noFill/>
          <a:ln w="9525">
            <a:noFill/>
          </a:ln>
        </p:spPr>
      </p:pic>
      <p:pic>
        <p:nvPicPr>
          <p:cNvPr id="10" name="Picture 14" descr="Firewrk8"/>
          <p:cNvPicPr>
            <a:picLocks noChangeAspect="1"/>
          </p:cNvPicPr>
          <p:nvPr/>
        </p:nvPicPr>
        <p:blipFill>
          <a:blip r:embed="rId3">
            <a:lum bright="6000" contrast="30000"/>
          </a:blip>
          <a:stretch>
            <a:fillRect/>
          </a:stretch>
        </p:blipFill>
        <p:spPr>
          <a:xfrm>
            <a:off x="7468235" y="5763260"/>
            <a:ext cx="1155065" cy="1129030"/>
          </a:xfrm>
          <a:prstGeom prst="rect">
            <a:avLst/>
          </a:prstGeom>
          <a:noFill/>
          <a:ln w="9525">
            <a:noFill/>
          </a:ln>
        </p:spPr>
      </p:pic>
      <p:pic>
        <p:nvPicPr>
          <p:cNvPr id="12" name="Picture 14" descr="Firewrk8"/>
          <p:cNvPicPr>
            <a:picLocks noChangeAspect="1"/>
          </p:cNvPicPr>
          <p:nvPr/>
        </p:nvPicPr>
        <p:blipFill>
          <a:blip r:embed="rId3">
            <a:lum bright="6000" contrast="30000"/>
          </a:blip>
          <a:stretch>
            <a:fillRect/>
          </a:stretch>
        </p:blipFill>
        <p:spPr>
          <a:xfrm>
            <a:off x="8589645" y="5746115"/>
            <a:ext cx="1155065" cy="1129030"/>
          </a:xfrm>
          <a:prstGeom prst="rect">
            <a:avLst/>
          </a:prstGeom>
          <a:noFill/>
          <a:ln w="9525">
            <a:noFill/>
          </a:ln>
        </p:spPr>
      </p:pic>
    </p:spTree>
    <p:custDataLst>
      <p:tags r:id="rId1"/>
    </p:custData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000" fill="hold">
                                          <p:stCondLst>
                                            <p:cond delay="0"/>
                                          </p:stCondLst>
                                        </p:cTn>
                                        <p:tgtEl>
                                          <p:spTgt spid="5"/>
                                        </p:tgtEl>
                                        <p:attrNameLst>
                                          <p:attrName>style.visibility</p:attrName>
                                        </p:attrNameLst>
                                      </p:cBhvr>
                                      <p:to>
                                        <p:strVal val="visible"/>
                                      </p:to>
                                    </p:set>
                                    <p:animEffect transition="in" filter="circle(in)">
                                      <p:cBhvr>
                                        <p:cTn id="7" dur="1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000" fill="hold">
                                          <p:stCondLst>
                                            <p:cond delay="0"/>
                                          </p:stCondLst>
                                        </p:cTn>
                                        <p:tgtEl>
                                          <p:spTgt spid="6"/>
                                        </p:tgtEl>
                                        <p:attrNameLst>
                                          <p:attrName>style.visibility</p:attrName>
                                        </p:attrNameLst>
                                      </p:cBhvr>
                                      <p:to>
                                        <p:strVal val="visible"/>
                                      </p:to>
                                    </p:set>
                                    <p:animEffect transition="in" filter="box(in)">
                                      <p:cBhvr>
                                        <p:cTn id="12" dur="1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checkerboard(across)">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animBg="1"/>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loud Callout 3"/>
          <p:cNvSpPr/>
          <p:nvPr/>
        </p:nvSpPr>
        <p:spPr>
          <a:xfrm>
            <a:off x="396240" y="219075"/>
            <a:ext cx="3851910" cy="713740"/>
          </a:xfrm>
          <a:prstGeom prst="cloudCallout">
            <a:avLst>
              <a:gd name="adj1" fmla="val 2325"/>
              <a:gd name="adj2" fmla="val 60943"/>
            </a:avLst>
          </a:prstGeom>
          <a:solidFill>
            <a:srgbClr val="37F9E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noProof="0" dirty="0" err="1">
                <a:ln>
                  <a:noFill/>
                </a:ln>
                <a:solidFill>
                  <a:srgbClr val="0000FF"/>
                </a:solidFill>
                <a:effectLst>
                  <a:outerShdw blurRad="38100" dist="38100" dir="2700000" algn="tl">
                    <a:srgbClr val="C0C0C0"/>
                  </a:outerShdw>
                </a:effectLst>
                <a:uLnTx/>
                <a:uFillTx/>
                <a:latin typeface="Times New Roman" panose="02020603050405020304" pitchFamily="18" charset="0"/>
                <a:sym typeface="+mn-ea"/>
              </a:rPr>
              <a:t>khăn</a:t>
            </a:r>
            <a:r>
              <a:rPr lang="en-US" sz="3200" b="1" noProof="0" dirty="0">
                <a:ln>
                  <a:noFill/>
                </a:ln>
                <a:solidFill>
                  <a:srgbClr val="0000FF"/>
                </a:solidFill>
                <a:effectLst>
                  <a:outerShdw blurRad="38100" dist="38100" dir="2700000" algn="tl">
                    <a:srgbClr val="C0C0C0"/>
                  </a:outerShdw>
                </a:effectLst>
                <a:uLnTx/>
                <a:uFillTx/>
                <a:latin typeface="Times New Roman" panose="02020603050405020304" pitchFamily="18" charset="0"/>
                <a:sym typeface="+mn-ea"/>
              </a:rPr>
              <a:t> </a:t>
            </a:r>
            <a:r>
              <a:rPr lang="en-US" sz="3200" b="1" noProof="0" dirty="0" err="1">
                <a:ln>
                  <a:noFill/>
                </a:ln>
                <a:solidFill>
                  <a:srgbClr val="0000FF"/>
                </a:solidFill>
                <a:effectLst>
                  <a:outerShdw blurRad="38100" dist="38100" dir="2700000" algn="tl">
                    <a:srgbClr val="C0C0C0"/>
                  </a:outerShdw>
                </a:effectLst>
                <a:uLnTx/>
                <a:uFillTx/>
                <a:latin typeface="Times New Roman" panose="02020603050405020304" pitchFamily="18" charset="0"/>
                <a:sym typeface="+mn-ea"/>
              </a:rPr>
              <a:t>mùi</a:t>
            </a:r>
            <a:r>
              <a:rPr lang="en-US" sz="3200" b="1" noProof="0" dirty="0">
                <a:ln>
                  <a:noFill/>
                </a:ln>
                <a:solidFill>
                  <a:srgbClr val="0000FF"/>
                </a:solidFill>
                <a:effectLst>
                  <a:outerShdw blurRad="38100" dist="38100" dir="2700000" algn="tl">
                    <a:srgbClr val="C0C0C0"/>
                  </a:outerShdw>
                </a:effectLst>
                <a:uLnTx/>
                <a:uFillTx/>
                <a:latin typeface="Times New Roman" panose="02020603050405020304" pitchFamily="18" charset="0"/>
                <a:sym typeface="+mn-ea"/>
              </a:rPr>
              <a:t> </a:t>
            </a:r>
            <a:r>
              <a:rPr lang="en-US" sz="3200" b="1" noProof="0" dirty="0" err="1">
                <a:ln>
                  <a:noFill/>
                </a:ln>
                <a:solidFill>
                  <a:srgbClr val="0000FF"/>
                </a:solidFill>
                <a:effectLst>
                  <a:outerShdw blurRad="38100" dist="38100" dir="2700000" algn="tl">
                    <a:srgbClr val="C0C0C0"/>
                  </a:outerShdw>
                </a:effectLst>
                <a:uLnTx/>
                <a:uFillTx/>
                <a:latin typeface="Times New Roman" panose="02020603050405020304" pitchFamily="18" charset="0"/>
                <a:sym typeface="+mn-ea"/>
              </a:rPr>
              <a:t>soa  </a:t>
            </a:r>
            <a:endParaRPr lang="en-US" sz="3200" dirty="0"/>
          </a:p>
        </p:txBody>
      </p:sp>
      <p:pic>
        <p:nvPicPr>
          <p:cNvPr id="100" name="Content Placeholder 99"/>
          <p:cNvPicPr>
            <a:picLocks noGrp="1" noChangeAspect="1"/>
          </p:cNvPicPr>
          <p:nvPr>
            <p:ph sz="half" idx="1"/>
          </p:nvPr>
        </p:nvPicPr>
        <p:blipFill>
          <a:blip r:embed="rId2"/>
          <a:stretch>
            <a:fillRect/>
          </a:stretch>
        </p:blipFill>
        <p:spPr>
          <a:xfrm>
            <a:off x="944880" y="1028065"/>
            <a:ext cx="2543175" cy="2229485"/>
          </a:xfrm>
          <a:prstGeom prst="rect">
            <a:avLst/>
          </a:prstGeom>
          <a:noFill/>
          <a:ln w="9525">
            <a:noFill/>
          </a:ln>
        </p:spPr>
      </p:pic>
      <p:sp>
        <p:nvSpPr>
          <p:cNvPr id="12" name="Text Box 11"/>
          <p:cNvSpPr txBox="1"/>
          <p:nvPr/>
        </p:nvSpPr>
        <p:spPr>
          <a:xfrm>
            <a:off x="108893" y="3258185"/>
            <a:ext cx="4171335" cy="1077218"/>
          </a:xfrm>
          <a:prstGeom prst="rect">
            <a:avLst/>
          </a:prstGeom>
          <a:noFill/>
        </p:spPr>
        <p:txBody>
          <a:bodyPr wrap="none" rtlCol="0" anchor="t">
            <a:spAutoFit/>
          </a:bodyPr>
          <a:lstStyle/>
          <a:p>
            <a:pPr algn="ctr"/>
            <a:r>
              <a:rPr lang="en-US" sz="3200" b="1" noProof="0" dirty="0" err="1">
                <a:ln>
                  <a:noFill/>
                </a:ln>
                <a:solidFill>
                  <a:srgbClr val="C00000"/>
                </a:solidFill>
                <a:effectLst>
                  <a:outerShdw blurRad="38100" dist="38100" dir="2700000" algn="tl">
                    <a:srgbClr val="C0C0C0"/>
                  </a:outerShdw>
                </a:effectLst>
                <a:uLnTx/>
                <a:uFillTx/>
                <a:latin typeface="Times New Roman" panose="02020603050405020304" pitchFamily="18" charset="0"/>
                <a:sym typeface="+mn-ea"/>
              </a:rPr>
              <a:t>Loại khăn mỏng bỏ túi</a:t>
            </a:r>
            <a:br>
              <a:rPr lang="en-US" sz="3200" b="1" noProof="0" dirty="0" err="1">
                <a:ln>
                  <a:noFill/>
                </a:ln>
                <a:solidFill>
                  <a:srgbClr val="C00000"/>
                </a:solidFill>
                <a:effectLst>
                  <a:outerShdw blurRad="38100" dist="38100" dir="2700000" algn="tl">
                    <a:srgbClr val="C0C0C0"/>
                  </a:outerShdw>
                </a:effectLst>
                <a:uLnTx/>
                <a:uFillTx/>
                <a:latin typeface="Times New Roman" panose="02020603050405020304" pitchFamily="18" charset="0"/>
                <a:sym typeface="+mn-ea"/>
              </a:rPr>
            </a:br>
            <a:r>
              <a:rPr lang="en-US" sz="3200" b="1" noProof="0" dirty="0" err="1">
                <a:ln>
                  <a:noFill/>
                </a:ln>
                <a:solidFill>
                  <a:srgbClr val="C00000"/>
                </a:solidFill>
                <a:effectLst>
                  <a:outerShdw blurRad="38100" dist="38100" dir="2700000" algn="tl">
                    <a:srgbClr val="C0C0C0"/>
                  </a:outerShdw>
                </a:effectLst>
                <a:uLnTx/>
                <a:uFillTx/>
                <a:latin typeface="Times New Roman" panose="02020603050405020304" pitchFamily="18" charset="0"/>
                <a:sym typeface="+mn-ea"/>
              </a:rPr>
              <a:t> để lau mặt, lau tay.</a:t>
            </a:r>
          </a:p>
        </p:txBody>
      </p:sp>
      <p:sp>
        <p:nvSpPr>
          <p:cNvPr id="6" name="Cloud Callout 5"/>
          <p:cNvSpPr/>
          <p:nvPr/>
        </p:nvSpPr>
        <p:spPr>
          <a:xfrm>
            <a:off x="4787900" y="219075"/>
            <a:ext cx="2959735" cy="808990"/>
          </a:xfrm>
          <a:prstGeom prst="cloudCallout">
            <a:avLst>
              <a:gd name="adj1" fmla="val 19942"/>
              <a:gd name="adj2" fmla="val 54866"/>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noProof="0" dirty="0" err="1">
                <a:ln>
                  <a:noFill/>
                </a:ln>
                <a:solidFill>
                  <a:srgbClr val="3463FC"/>
                </a:solidFill>
                <a:effectLst>
                  <a:outerShdw blurRad="38100" dist="38100" dir="2700000" algn="tl">
                    <a:srgbClr val="C0C0C0"/>
                  </a:outerShdw>
                </a:effectLst>
                <a:uLnTx/>
                <a:uFillTx/>
                <a:latin typeface="Times New Roman" panose="02020603050405020304" pitchFamily="18" charset="0"/>
                <a:sym typeface="+mn-ea"/>
              </a:rPr>
              <a:t>bít tất</a:t>
            </a:r>
          </a:p>
        </p:txBody>
      </p:sp>
      <p:grpSp>
        <p:nvGrpSpPr>
          <p:cNvPr id="14" name="Group 13"/>
          <p:cNvGrpSpPr/>
          <p:nvPr/>
        </p:nvGrpSpPr>
        <p:grpSpPr>
          <a:xfrm>
            <a:off x="5225415" y="1092835"/>
            <a:ext cx="2626360" cy="2854325"/>
            <a:chOff x="7583" y="1721"/>
            <a:chExt cx="4136" cy="4495"/>
          </a:xfrm>
        </p:grpSpPr>
        <p:pic>
          <p:nvPicPr>
            <p:cNvPr id="2" name="Picture 1"/>
            <p:cNvPicPr/>
            <p:nvPr/>
          </p:nvPicPr>
          <p:blipFill>
            <a:blip r:embed="rId3"/>
            <a:stretch>
              <a:fillRect/>
            </a:stretch>
          </p:blipFill>
          <p:spPr>
            <a:xfrm>
              <a:off x="7583" y="1721"/>
              <a:ext cx="4136" cy="3508"/>
            </a:xfrm>
            <a:prstGeom prst="rect">
              <a:avLst/>
            </a:prstGeom>
            <a:noFill/>
            <a:ln w="9525">
              <a:noFill/>
            </a:ln>
          </p:spPr>
        </p:pic>
        <p:sp>
          <p:nvSpPr>
            <p:cNvPr id="5" name="Rounded Rectangle 4"/>
            <p:cNvSpPr/>
            <p:nvPr/>
          </p:nvSpPr>
          <p:spPr>
            <a:xfrm>
              <a:off x="8340" y="5298"/>
              <a:ext cx="2553" cy="919"/>
            </a:xfrm>
            <a:prstGeom prst="roundRect">
              <a:avLst/>
            </a:prstGeom>
            <a:solidFill>
              <a:srgbClr val="E6F89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C00000"/>
                  </a:solidFill>
                  <a:latin typeface="Times New Roman" panose="02020603050405020304" pitchFamily="18" charset="0"/>
                  <a:cs typeface="Times New Roman" panose="02020603050405020304" pitchFamily="18" charset="0"/>
                </a:rPr>
                <a:t>vớ</a:t>
              </a:r>
              <a:endParaRPr lang="en-US" sz="3200" b="1" dirty="0">
                <a:solidFill>
                  <a:srgbClr val="C00000"/>
                </a:solidFill>
                <a:latin typeface="Times New Roman" panose="02020603050405020304" pitchFamily="18" charset="0"/>
                <a:cs typeface="Times New Roman" panose="02020603050405020304" pitchFamily="18" charset="0"/>
              </a:endParaRPr>
            </a:p>
          </p:txBody>
        </p:sp>
      </p:grpSp>
      <p:sp>
        <p:nvSpPr>
          <p:cNvPr id="3" name="Cloud Callout 2"/>
          <p:cNvSpPr/>
          <p:nvPr/>
        </p:nvSpPr>
        <p:spPr>
          <a:xfrm>
            <a:off x="569595" y="4481195"/>
            <a:ext cx="3129915" cy="1036955"/>
          </a:xfrm>
          <a:prstGeom prst="cloudCallout">
            <a:avLst>
              <a:gd name="adj1" fmla="val 6279"/>
              <a:gd name="adj2" fmla="val 71494"/>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noProof="0" dirty="0" err="1">
                <a:ln>
                  <a:noFill/>
                </a:ln>
                <a:solidFill>
                  <a:srgbClr val="0000FF"/>
                </a:solidFill>
                <a:effectLst>
                  <a:outerShdw blurRad="38100" dist="38100" dir="2700000" algn="tl">
                    <a:srgbClr val="C0C0C0"/>
                  </a:outerShdw>
                </a:effectLst>
                <a:uLnTx/>
                <a:uFillTx/>
                <a:latin typeface="Times New Roman" panose="02020603050405020304" pitchFamily="18" charset="0"/>
                <a:sym typeface="+mn-ea"/>
              </a:rPr>
              <a:t>viết lia lịa</a:t>
            </a:r>
            <a:endParaRPr lang="en-US" sz="3200" dirty="0"/>
          </a:p>
        </p:txBody>
      </p:sp>
      <p:sp>
        <p:nvSpPr>
          <p:cNvPr id="7" name="Flowchart: Alternate Process 6"/>
          <p:cNvSpPr/>
          <p:nvPr/>
        </p:nvSpPr>
        <p:spPr>
          <a:xfrm>
            <a:off x="0" y="5809615"/>
            <a:ext cx="4610099" cy="684530"/>
          </a:xfrm>
          <a:prstGeom prst="flowChartAlternateProcess">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C00000"/>
                </a:solidFill>
                <a:latin typeface="Times New Roman" panose="02020603050405020304" pitchFamily="18" charset="0"/>
                <a:cs typeface="Times New Roman" panose="02020603050405020304" pitchFamily="18" charset="0"/>
              </a:rPr>
              <a:t>viết</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rất</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nhanh</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và</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liên</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tục</a:t>
            </a:r>
            <a:endParaRPr lang="en-US" sz="3200" b="1" dirty="0">
              <a:solidFill>
                <a:srgbClr val="C00000"/>
              </a:solidFill>
              <a:latin typeface="Times New Roman" panose="02020603050405020304" pitchFamily="18" charset="0"/>
              <a:cs typeface="Times New Roman" panose="02020603050405020304" pitchFamily="18" charset="0"/>
            </a:endParaRPr>
          </a:p>
        </p:txBody>
      </p:sp>
      <p:sp>
        <p:nvSpPr>
          <p:cNvPr id="8" name="Cloud Callout 7"/>
          <p:cNvSpPr/>
          <p:nvPr/>
        </p:nvSpPr>
        <p:spPr>
          <a:xfrm>
            <a:off x="5157470" y="4525645"/>
            <a:ext cx="3335022" cy="846455"/>
          </a:xfrm>
          <a:prstGeom prst="cloudCallout">
            <a:avLst>
              <a:gd name="adj1" fmla="val 2480"/>
              <a:gd name="adj2" fmla="val 89984"/>
            </a:avLst>
          </a:prstGeom>
          <a:solidFill>
            <a:srgbClr val="37F9E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noProof="0" dirty="0" err="1">
                <a:ln>
                  <a:noFill/>
                </a:ln>
                <a:solidFill>
                  <a:srgbClr val="0000FF"/>
                </a:solidFill>
                <a:effectLst>
                  <a:outerShdw blurRad="38100" dist="38100" dir="2700000" algn="tl">
                    <a:srgbClr val="C0C0C0"/>
                  </a:outerShdw>
                </a:effectLst>
                <a:uLnTx/>
                <a:uFillTx/>
                <a:latin typeface="Times New Roman" panose="02020603050405020304" pitchFamily="18" charset="0"/>
                <a:sym typeface="+mn-ea"/>
              </a:rPr>
              <a:t>ngắn ngủn</a:t>
            </a:r>
            <a:endParaRPr lang="en-US" sz="3200" dirty="0"/>
          </a:p>
        </p:txBody>
      </p:sp>
      <p:sp>
        <p:nvSpPr>
          <p:cNvPr id="9" name="Flowchart: Alternate Process 8"/>
          <p:cNvSpPr/>
          <p:nvPr/>
        </p:nvSpPr>
        <p:spPr>
          <a:xfrm>
            <a:off x="5048250" y="5728652"/>
            <a:ext cx="3867150" cy="846455"/>
          </a:xfrm>
          <a:prstGeom prst="flowChartAlternateProcess">
            <a:avLst/>
          </a:prstGeom>
          <a:solidFill>
            <a:srgbClr val="E6F89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C00000"/>
                </a:solidFill>
                <a:latin typeface="Times New Roman" panose="02020603050405020304" pitchFamily="18" charset="0"/>
                <a:cs typeface="Times New Roman" panose="02020603050405020304" pitchFamily="18" charset="0"/>
              </a:rPr>
              <a:t>rất</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ngắn</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và</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có</a:t>
            </a:r>
            <a:r>
              <a:rPr lang="en-US" sz="3200" b="1" dirty="0">
                <a:solidFill>
                  <a:srgbClr val="C00000"/>
                </a:solidFill>
                <a:latin typeface="Times New Roman" panose="02020603050405020304" pitchFamily="18" charset="0"/>
                <a:cs typeface="Times New Roman" panose="02020603050405020304" pitchFamily="18" charset="0"/>
              </a:rPr>
              <a:t> ý  </a:t>
            </a:r>
            <a:r>
              <a:rPr lang="en-US" sz="3200" b="1" dirty="0" err="1">
                <a:solidFill>
                  <a:srgbClr val="C00000"/>
                </a:solidFill>
                <a:latin typeface="Times New Roman" panose="02020603050405020304" pitchFamily="18" charset="0"/>
                <a:cs typeface="Times New Roman" panose="02020603050405020304" pitchFamily="18" charset="0"/>
              </a:rPr>
              <a:t>chê</a:t>
            </a:r>
            <a:endParaRPr lang="en-US" sz="3200" b="1" dirty="0">
              <a:solidFill>
                <a:srgbClr val="C00000"/>
              </a:solidFill>
              <a:latin typeface="Times New Roman" panose="02020603050405020304" pitchFamily="18" charset="0"/>
              <a:cs typeface="Times New Roman" panose="02020603050405020304" pitchFamily="18" charset="0"/>
            </a:endParaRPr>
          </a:p>
        </p:txBody>
      </p:sp>
      <p:pic>
        <p:nvPicPr>
          <p:cNvPr id="8198" name="Picture 7" descr="cyworld0138"/>
          <p:cNvPicPr>
            <a:picLocks noGrp="1" noChangeAspect="1"/>
          </p:cNvPicPr>
          <p:nvPr>
            <p:ph sz="half" idx="2"/>
          </p:nvPr>
        </p:nvPicPr>
        <p:blipFill>
          <a:blip r:embed="rId4"/>
          <a:stretch>
            <a:fillRect/>
          </a:stretch>
        </p:blipFill>
        <p:spPr>
          <a:xfrm>
            <a:off x="10657840" y="-151130"/>
            <a:ext cx="1418590" cy="4761865"/>
          </a:xfrm>
          <a:prstGeom prst="rect">
            <a:avLst/>
          </a:prstGeom>
          <a:noFill/>
          <a:ln w="9525">
            <a:noFill/>
          </a:ln>
        </p:spPr>
      </p:pic>
      <p:pic>
        <p:nvPicPr>
          <p:cNvPr id="13" name="Picture 18" descr="blumen-pflanzen094"/>
          <p:cNvPicPr>
            <a:picLocks noChangeAspect="1" noChangeArrowheads="1" noCrop="1"/>
          </p:cNvPicPr>
          <p:nvPr/>
        </p:nvPicPr>
        <p:blipFill>
          <a:blip r:embed="rId5"/>
          <a:srcRect/>
          <a:stretch>
            <a:fillRect/>
          </a:stretch>
        </p:blipFill>
        <p:spPr bwMode="auto">
          <a:xfrm>
            <a:off x="9210040" y="90170"/>
            <a:ext cx="14478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0.9|30.5|28.7|17"/>
</p:tagLst>
</file>

<file path=ppt/tags/tag10.xml><?xml version="1.0" encoding="utf-8"?>
<p:tagLst xmlns:a="http://schemas.openxmlformats.org/drawingml/2006/main" xmlns:r="http://schemas.openxmlformats.org/officeDocument/2006/relationships" xmlns:p="http://schemas.openxmlformats.org/presentationml/2006/main">
  <p:tag name="TIMING" val="|8.5"/>
</p:tagLst>
</file>

<file path=ppt/tags/tag11.xml><?xml version="1.0" encoding="utf-8"?>
<p:tagLst xmlns:a="http://schemas.openxmlformats.org/drawingml/2006/main" xmlns:r="http://schemas.openxmlformats.org/officeDocument/2006/relationships" xmlns:p="http://schemas.openxmlformats.org/presentationml/2006/main">
  <p:tag name="TIMING" val="|4.6"/>
</p:tagLst>
</file>

<file path=ppt/tags/tag12.xml><?xml version="1.0" encoding="utf-8"?>
<p:tagLst xmlns:a="http://schemas.openxmlformats.org/drawingml/2006/main" xmlns:r="http://schemas.openxmlformats.org/officeDocument/2006/relationships" xmlns:p="http://schemas.openxmlformats.org/presentationml/2006/main">
  <p:tag name="TIMING" val="|20.8"/>
</p:tagLst>
</file>

<file path=ppt/tags/tag13.xml><?xml version="1.0" encoding="utf-8"?>
<p:tagLst xmlns:a="http://schemas.openxmlformats.org/drawingml/2006/main" xmlns:r="http://schemas.openxmlformats.org/officeDocument/2006/relationships" xmlns:p="http://schemas.openxmlformats.org/presentationml/2006/main">
  <p:tag name="TIMING" val="|21.7"/>
</p:tagLst>
</file>

<file path=ppt/tags/tag2.xml><?xml version="1.0" encoding="utf-8"?>
<p:tagLst xmlns:a="http://schemas.openxmlformats.org/drawingml/2006/main" xmlns:r="http://schemas.openxmlformats.org/officeDocument/2006/relationships" xmlns:p="http://schemas.openxmlformats.org/presentationml/2006/main">
  <p:tag name="TIMING" val="|5.7|3.2"/>
</p:tagLst>
</file>

<file path=ppt/tags/tag3.xml><?xml version="1.0" encoding="utf-8"?>
<p:tagLst xmlns:a="http://schemas.openxmlformats.org/drawingml/2006/main" xmlns:r="http://schemas.openxmlformats.org/officeDocument/2006/relationships" xmlns:p="http://schemas.openxmlformats.org/presentationml/2006/main">
  <p:tag name="TIMING" val="|2.5"/>
</p:tagLst>
</file>

<file path=ppt/tags/tag4.xml><?xml version="1.0" encoding="utf-8"?>
<p:tagLst xmlns:a="http://schemas.openxmlformats.org/drawingml/2006/main" xmlns:r="http://schemas.openxmlformats.org/officeDocument/2006/relationships" xmlns:p="http://schemas.openxmlformats.org/presentationml/2006/main">
  <p:tag name="TIMING" val="|12.8|5|13.5"/>
</p:tagLst>
</file>

<file path=ppt/tags/tag5.xml><?xml version="1.0" encoding="utf-8"?>
<p:tagLst xmlns:a="http://schemas.openxmlformats.org/drawingml/2006/main" xmlns:r="http://schemas.openxmlformats.org/officeDocument/2006/relationships" xmlns:p="http://schemas.openxmlformats.org/presentationml/2006/main">
  <p:tag name="TIMING" val="|80.4|1.9|1.7|1.7|1.5|1.9"/>
</p:tagLst>
</file>

<file path=ppt/tags/tag6.xml><?xml version="1.0" encoding="utf-8"?>
<p:tagLst xmlns:a="http://schemas.openxmlformats.org/drawingml/2006/main" xmlns:r="http://schemas.openxmlformats.org/officeDocument/2006/relationships" xmlns:p="http://schemas.openxmlformats.org/presentationml/2006/main">
  <p:tag name="TIMING" val="|8|19.3"/>
</p:tagLst>
</file>

<file path=ppt/tags/tag7.xml><?xml version="1.0" encoding="utf-8"?>
<p:tagLst xmlns:a="http://schemas.openxmlformats.org/drawingml/2006/main" xmlns:r="http://schemas.openxmlformats.org/officeDocument/2006/relationships" xmlns:p="http://schemas.openxmlformats.org/presentationml/2006/main">
  <p:tag name="TIMING" val="|15.2"/>
</p:tagLst>
</file>

<file path=ppt/tags/tag8.xml><?xml version="1.0" encoding="utf-8"?>
<p:tagLst xmlns:a="http://schemas.openxmlformats.org/drawingml/2006/main" xmlns:r="http://schemas.openxmlformats.org/officeDocument/2006/relationships" xmlns:p="http://schemas.openxmlformats.org/presentationml/2006/main">
  <p:tag name="TIMING" val="|19.3"/>
</p:tagLst>
</file>

<file path=ppt/tags/tag9.xml><?xml version="1.0" encoding="utf-8"?>
<p:tagLst xmlns:a="http://schemas.openxmlformats.org/drawingml/2006/main" xmlns:r="http://schemas.openxmlformats.org/officeDocument/2006/relationships" xmlns:p="http://schemas.openxmlformats.org/presentationml/2006/main">
  <p:tag name="TIMING" val="|6.5"/>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548</TotalTime>
  <Words>1518</Words>
  <Application>Microsoft Office PowerPoint</Application>
  <PresentationFormat>Widescreen</PresentationFormat>
  <Paragraphs>222</Paragraphs>
  <Slides>45</Slides>
  <Notes>6</Notes>
  <HiddenSlides>0</HiddenSlides>
  <MMClips>17</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45</vt:i4>
      </vt:variant>
    </vt:vector>
  </HeadingPairs>
  <TitlesOfParts>
    <vt:vector size="57" baseType="lpstr">
      <vt:lpstr>SimSun</vt:lpstr>
      <vt:lpstr>SimSun</vt:lpstr>
      <vt:lpstr>Arial</vt:lpstr>
      <vt:lpstr>Calibri</vt:lpstr>
      <vt:lpstr>Calibri Light</vt:lpstr>
      <vt:lpstr>等线</vt:lpstr>
      <vt:lpstr>HP001 4 hàng</vt:lpstr>
      <vt:lpstr>黑体</vt:lpstr>
      <vt:lpstr>Times New Roman</vt:lpstr>
      <vt:lpstr>幼圆</vt:lpstr>
      <vt:lpstr>方正剪纸简体</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Bài tập đọc giúp em hiểu được điều gì?</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WPS Presentation</dc:title>
  <dc:creator>hj</dc:creator>
  <cp:lastModifiedBy>Admin</cp:lastModifiedBy>
  <cp:revision>110</cp:revision>
  <dcterms:created xsi:type="dcterms:W3CDTF">2021-09-04T15:17:00Z</dcterms:created>
  <dcterms:modified xsi:type="dcterms:W3CDTF">2021-10-10T23:41:04Z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C0933E6EF56F4E5080595140CA80C6E4</vt:lpwstr>
  </property>
  <property fmtid="{D5CDD505-2E9C-101B-9397-08002B2CF9AE}" pid="3" name="KSOProductBuildVer">
    <vt:lpwstr>1033-11.2.0.10294</vt:lpwstr>
  </property>
</Properties>
</file>